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Darker Grotesque Medium"/>
      <p:regular r:id="rId33"/>
      <p:bold r:id="rId34"/>
    </p:embeddedFont>
    <p:embeddedFont>
      <p:font typeface="Lexend Mega"/>
      <p:regular r:id="rId35"/>
      <p:bold r:id="rId36"/>
    </p:embeddedFont>
    <p:embeddedFont>
      <p:font typeface="Darker Grotesque"/>
      <p:regular r:id="rId37"/>
      <p:bold r:id="rId38"/>
    </p:embeddedFont>
    <p:embeddedFont>
      <p:font typeface="Darker Grotesque SemiBold"/>
      <p:regular r:id="rId39"/>
      <p:bold r:id="rId40"/>
    </p:embeddedFont>
    <p:embeddedFont>
      <p:font typeface="Space Grotesk Light"/>
      <p:regular r:id="rId41"/>
      <p:bold r:id="rId42"/>
    </p:embeddedFont>
    <p:embeddedFont>
      <p:font typeface="Space Grotesk Medium"/>
      <p:regular r:id="rId43"/>
      <p:bold r:id="rId44"/>
    </p:embeddedFont>
    <p:embeddedFont>
      <p:font typeface="Space Grotesk SemiBold"/>
      <p:regular r:id="rId45"/>
      <p:bold r:id="rId46"/>
    </p:embeddedFont>
    <p:embeddedFont>
      <p:font typeface="Space Grotesk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74">
          <p15:clr>
            <a:srgbClr val="9AA0A6"/>
          </p15:clr>
        </p15:guide>
        <p15:guide id="2" orient="horz" pos="208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74" orient="horz"/>
        <p:guide pos="208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arkerGrotesqueSemiBold-bold.fntdata"/><Relationship Id="rId20" Type="http://schemas.openxmlformats.org/officeDocument/2006/relationships/slide" Target="slides/slide15.xml"/><Relationship Id="rId42" Type="http://schemas.openxmlformats.org/officeDocument/2006/relationships/font" Target="fonts/SpaceGroteskLight-bold.fntdata"/><Relationship Id="rId41" Type="http://schemas.openxmlformats.org/officeDocument/2006/relationships/font" Target="fonts/SpaceGroteskLight-regular.fntdata"/><Relationship Id="rId22" Type="http://schemas.openxmlformats.org/officeDocument/2006/relationships/slide" Target="slides/slide17.xml"/><Relationship Id="rId44" Type="http://schemas.openxmlformats.org/officeDocument/2006/relationships/font" Target="fonts/SpaceGroteskMedium-bold.fntdata"/><Relationship Id="rId21" Type="http://schemas.openxmlformats.org/officeDocument/2006/relationships/slide" Target="slides/slide16.xml"/><Relationship Id="rId43" Type="http://schemas.openxmlformats.org/officeDocument/2006/relationships/font" Target="fonts/SpaceGroteskMedium-regular.fntdata"/><Relationship Id="rId24" Type="http://schemas.openxmlformats.org/officeDocument/2006/relationships/slide" Target="slides/slide19.xml"/><Relationship Id="rId46" Type="http://schemas.openxmlformats.org/officeDocument/2006/relationships/font" Target="fonts/SpaceGroteskSemiBold-bold.fntdata"/><Relationship Id="rId23" Type="http://schemas.openxmlformats.org/officeDocument/2006/relationships/slide" Target="slides/slide18.xml"/><Relationship Id="rId45" Type="http://schemas.openxmlformats.org/officeDocument/2006/relationships/font" Target="fonts/SpaceGrotesk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SpaceGrotesk-bold.fntdata"/><Relationship Id="rId25" Type="http://schemas.openxmlformats.org/officeDocument/2006/relationships/slide" Target="slides/slide20.xml"/><Relationship Id="rId47" Type="http://schemas.openxmlformats.org/officeDocument/2006/relationships/font" Target="fonts/SpaceGrotesk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arkerGrotesqueMedium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exendMega-regular.fntdata"/><Relationship Id="rId12" Type="http://schemas.openxmlformats.org/officeDocument/2006/relationships/slide" Target="slides/slide7.xml"/><Relationship Id="rId34" Type="http://schemas.openxmlformats.org/officeDocument/2006/relationships/font" Target="fonts/DarkerGrotesqueMedium-bold.fntdata"/><Relationship Id="rId15" Type="http://schemas.openxmlformats.org/officeDocument/2006/relationships/slide" Target="slides/slide10.xml"/><Relationship Id="rId37" Type="http://schemas.openxmlformats.org/officeDocument/2006/relationships/font" Target="fonts/DarkerGrotesque-regular.fntdata"/><Relationship Id="rId14" Type="http://schemas.openxmlformats.org/officeDocument/2006/relationships/slide" Target="slides/slide9.xml"/><Relationship Id="rId36" Type="http://schemas.openxmlformats.org/officeDocument/2006/relationships/font" Target="fonts/LexendMega-bold.fntdata"/><Relationship Id="rId17" Type="http://schemas.openxmlformats.org/officeDocument/2006/relationships/slide" Target="slides/slide12.xml"/><Relationship Id="rId39" Type="http://schemas.openxmlformats.org/officeDocument/2006/relationships/font" Target="fonts/DarkerGrotesque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DarkerGrotesqu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075b40619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075b40619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LORENZO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Using hping3 we realized that the SYN flood attack was one of our best option, but the main problem with hping was the fact that we could not craft a “realistic packet” since some fields were missing and the difference between a syn packet generated by a curl and the one generated by hping3 were obvious and easy to filter at firewall level.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is how we thought about LOACKER.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Loacker is a small go program that sends curl-like SYN packets, it is multithreaded and was able to fill all the available bandwidth of the client along with his CPU.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Since those packets really looks like legitimate ones it is almost impossible to filter them out using static rules such as the MSS,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837d0c1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837d0c1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LORENZO</a:t>
            </a:r>
            <a:br>
              <a:rPr lang="en"/>
            </a:br>
            <a:r>
              <a:rPr lang="en"/>
              <a:t>No sack </a:t>
            </a:r>
            <a:r>
              <a:rPr lang="en"/>
              <a:t>permitted</a:t>
            </a:r>
            <a:r>
              <a:rPr lang="en"/>
              <a:t> e nop non si possono settare su hping3. Loacker è flessibile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75b406193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75b40619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7819ee06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7819ee06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7819ee06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7819ee06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6e88889f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6e88889f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6e88889f4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6e88889f4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6e88889f4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6e88889f4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6e88889f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6e88889f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7819ee06d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7819ee06d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074b7cad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074b7cad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7819ee06d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7819ee06d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07819ee06d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07819ee06d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7ab0bd60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7ab0bd60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8733c9a53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8733c9a53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LORENZO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step identify the already existing user -&gt; try to register common users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step try to brute force them using common password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success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07819ee06d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07819ee06d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08733c9a53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08733c9a53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8733c9a53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8733c9a5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207fd22f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e207fd22f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74b7cadc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74b7cadc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1d838b62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1d838b62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e8888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e8888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Questa è la topologia ma ci passiamo tipo 15 secondi (molto veloce). Il sever fornisce 10 pagine web. Al contempo due dei tre client possono fare ciò che vogliono, mentre uno è legittimo e pinga una delle 10 pagine.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74b7cadc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74b7cadc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75b4061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75b4061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talk about spoofing as the router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75b4061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75b4061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Citare il fatto che la home è un disco di rete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8733c9a53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8733c9a53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su hping3. Ci siamo resi conto </a:t>
            </a:r>
            <a:r>
              <a:rPr lang="en"/>
              <a:t>verso la fine (della prep)</a:t>
            </a:r>
            <a:r>
              <a:rPr lang="en"/>
              <a:t> che si poteva spoofare il client legittimo e quindi che potevamo fingere. Da qui ne parla sacca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4754648">
            <a:off x="538205" y="3378207"/>
            <a:ext cx="1245874" cy="1155274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9505" y="3088942"/>
            <a:ext cx="2054496" cy="205455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5325" y="1216850"/>
            <a:ext cx="6225000" cy="30810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737525" y="1364975"/>
            <a:ext cx="5669100" cy="23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37525" y="3500150"/>
            <a:ext cx="5669100" cy="607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 rot="5400000">
            <a:off x="3278336" y="-490404"/>
            <a:ext cx="995183" cy="1990194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637916">
            <a:off x="7793234" y="476934"/>
            <a:ext cx="694185" cy="643552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 rot="5400000">
            <a:off x="2556584" y="-345163"/>
            <a:ext cx="690327" cy="1380655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 rot="-5400000">
            <a:off x="5289124" y="3070315"/>
            <a:ext cx="1382122" cy="2764244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 rot="10800000">
            <a:off x="7433979" y="861732"/>
            <a:ext cx="1710023" cy="3420047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4" y="861732"/>
            <a:ext cx="1710023" cy="3420047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648825" y="877550"/>
            <a:ext cx="7782000" cy="3478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 rot="5157784">
            <a:off x="5574284" y="497224"/>
            <a:ext cx="811799" cy="75278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 rot="5157930">
            <a:off x="2745513" y="4072542"/>
            <a:ext cx="624430" cy="579038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3980513" y="1836425"/>
            <a:ext cx="3904500" cy="11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b="1"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3980513" y="2819700"/>
            <a:ext cx="3904500" cy="592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2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rot="10800000">
            <a:off x="7814960" y="3814421"/>
            <a:ext cx="1329040" cy="1329078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0" y="0"/>
            <a:ext cx="2090316" cy="2090377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3"/>
          <p:cNvSpPr/>
          <p:nvPr/>
        </p:nvSpPr>
        <p:spPr>
          <a:xfrm rot="-7177366">
            <a:off x="7501681" y="621044"/>
            <a:ext cx="931753" cy="864020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/>
          <p:nvPr/>
        </p:nvSpPr>
        <p:spPr>
          <a:xfrm>
            <a:off x="4633200" y="3093375"/>
            <a:ext cx="3371400" cy="1685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/>
          <p:nvPr/>
        </p:nvSpPr>
        <p:spPr>
          <a:xfrm>
            <a:off x="1139400" y="3093375"/>
            <a:ext cx="3371400" cy="1685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4633200" y="1282425"/>
            <a:ext cx="3371400" cy="1685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3"/>
          <p:cNvSpPr/>
          <p:nvPr/>
        </p:nvSpPr>
        <p:spPr>
          <a:xfrm>
            <a:off x="1139400" y="1282425"/>
            <a:ext cx="3371400" cy="1685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rot="5158009">
            <a:off x="718655" y="3272079"/>
            <a:ext cx="579641" cy="537504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type="title"/>
          </p:nvPr>
        </p:nvSpPr>
        <p:spPr>
          <a:xfrm>
            <a:off x="1139425" y="1718375"/>
            <a:ext cx="3371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4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13"/>
          <p:cNvSpPr txBox="1"/>
          <p:nvPr>
            <p:ph idx="1" type="subTitle"/>
          </p:nvPr>
        </p:nvSpPr>
        <p:spPr>
          <a:xfrm>
            <a:off x="1387975" y="2090350"/>
            <a:ext cx="2874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2" type="title"/>
          </p:nvPr>
        </p:nvSpPr>
        <p:spPr>
          <a:xfrm>
            <a:off x="4633175" y="1718375"/>
            <a:ext cx="3371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4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13"/>
          <p:cNvSpPr txBox="1"/>
          <p:nvPr>
            <p:ph idx="3" type="subTitle"/>
          </p:nvPr>
        </p:nvSpPr>
        <p:spPr>
          <a:xfrm>
            <a:off x="4881725" y="2090350"/>
            <a:ext cx="2874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4" type="title"/>
          </p:nvPr>
        </p:nvSpPr>
        <p:spPr>
          <a:xfrm>
            <a:off x="1139425" y="3592628"/>
            <a:ext cx="33714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13"/>
          <p:cNvSpPr txBox="1"/>
          <p:nvPr>
            <p:ph idx="5" type="subTitle"/>
          </p:nvPr>
        </p:nvSpPr>
        <p:spPr>
          <a:xfrm>
            <a:off x="1387975" y="3964595"/>
            <a:ext cx="2874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6" type="title"/>
          </p:nvPr>
        </p:nvSpPr>
        <p:spPr>
          <a:xfrm>
            <a:off x="4645067" y="3592628"/>
            <a:ext cx="3347700" cy="527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" name="Google Shape;111;p13"/>
          <p:cNvSpPr txBox="1"/>
          <p:nvPr>
            <p:ph idx="7" type="subTitle"/>
          </p:nvPr>
        </p:nvSpPr>
        <p:spPr>
          <a:xfrm>
            <a:off x="4881725" y="3964595"/>
            <a:ext cx="2874300" cy="6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hasCustomPrompt="1" idx="8" type="title"/>
          </p:nvPr>
        </p:nvSpPr>
        <p:spPr>
          <a:xfrm>
            <a:off x="2428975" y="1281827"/>
            <a:ext cx="792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9" type="title"/>
          </p:nvPr>
        </p:nvSpPr>
        <p:spPr>
          <a:xfrm>
            <a:off x="2428975" y="3155784"/>
            <a:ext cx="792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13" type="title"/>
          </p:nvPr>
        </p:nvSpPr>
        <p:spPr>
          <a:xfrm>
            <a:off x="5922775" y="1281827"/>
            <a:ext cx="792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14" type="title"/>
          </p:nvPr>
        </p:nvSpPr>
        <p:spPr>
          <a:xfrm>
            <a:off x="5922775" y="3142475"/>
            <a:ext cx="7923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idx="15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_1_2_1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 rot="5400000">
            <a:off x="7581979" y="-21"/>
            <a:ext cx="1561997" cy="1562043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4"/>
          <p:cNvSpPr/>
          <p:nvPr/>
        </p:nvSpPr>
        <p:spPr>
          <a:xfrm rot="-5400000">
            <a:off x="4115269" y="3706916"/>
            <a:ext cx="953839" cy="1907679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"/>
          <p:cNvSpPr/>
          <p:nvPr/>
        </p:nvSpPr>
        <p:spPr>
          <a:xfrm flipH="1" rot="-5400000">
            <a:off x="29" y="-21"/>
            <a:ext cx="1561997" cy="1562043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_2_1_1">
    <p:bg>
      <p:bgPr>
        <a:gradFill>
          <a:gsLst>
            <a:gs pos="0">
              <a:schemeClr val="lt2"/>
            </a:gs>
            <a:gs pos="5000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/>
          <p:nvPr/>
        </p:nvSpPr>
        <p:spPr>
          <a:xfrm rot="10800000">
            <a:off x="8060576" y="4060072"/>
            <a:ext cx="1083395" cy="108342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5"/>
          <p:cNvSpPr/>
          <p:nvPr/>
        </p:nvSpPr>
        <p:spPr>
          <a:xfrm rot="-5400000">
            <a:off x="-15" y="3201226"/>
            <a:ext cx="1942290" cy="1942260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5"/>
          <p:cNvSpPr/>
          <p:nvPr/>
        </p:nvSpPr>
        <p:spPr>
          <a:xfrm rot="5157282">
            <a:off x="7865362" y="584235"/>
            <a:ext cx="659710" cy="611754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/>
          <p:nvPr/>
        </p:nvSpPr>
        <p:spPr>
          <a:xfrm rot="5400000">
            <a:off x="956916" y="-236930"/>
            <a:ext cx="473856" cy="947711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5"/>
          <p:cNvSpPr/>
          <p:nvPr/>
        </p:nvSpPr>
        <p:spPr>
          <a:xfrm rot="5157624">
            <a:off x="3833662" y="4501764"/>
            <a:ext cx="462447" cy="428830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5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 rot="5400000">
            <a:off x="7201734" y="26"/>
            <a:ext cx="1942290" cy="1942260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/>
          <p:nvPr/>
        </p:nvSpPr>
        <p:spPr>
          <a:xfrm rot="-5400000">
            <a:off x="-15" y="3201226"/>
            <a:ext cx="1942290" cy="1942260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4949450" y="1886800"/>
            <a:ext cx="3346200" cy="1840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6"/>
          <p:cNvSpPr/>
          <p:nvPr/>
        </p:nvSpPr>
        <p:spPr>
          <a:xfrm rot="5158356">
            <a:off x="1476975" y="729053"/>
            <a:ext cx="522158" cy="484200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 rot="5158747">
            <a:off x="6662697" y="4027134"/>
            <a:ext cx="751319" cy="696703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5276950" y="2098925"/>
            <a:ext cx="2668500" cy="13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 rot="10800000">
            <a:off x="7475579" y="3475092"/>
            <a:ext cx="1668421" cy="1668383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 rot="-3669547">
            <a:off x="255143" y="3972376"/>
            <a:ext cx="916163" cy="849564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720000" y="1076450"/>
            <a:ext cx="7704000" cy="3527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7"/>
          <p:cNvSpPr/>
          <p:nvPr/>
        </p:nvSpPr>
        <p:spPr>
          <a:xfrm rot="5158479">
            <a:off x="7757319" y="352816"/>
            <a:ext cx="668279" cy="619699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1152500" y="1381075"/>
            <a:ext cx="6839100" cy="32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/>
          <p:nvPr/>
        </p:nvSpPr>
        <p:spPr>
          <a:xfrm rot="-7222215">
            <a:off x="2141324" y="3809774"/>
            <a:ext cx="607165" cy="56302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 flipH="1" rot="-5400000">
            <a:off x="29" y="-21"/>
            <a:ext cx="1561997" cy="1562043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 rot="5400000">
            <a:off x="7581979" y="-21"/>
            <a:ext cx="1561997" cy="1562043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3403800" y="1798425"/>
            <a:ext cx="2336400" cy="28083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5982625" y="1167600"/>
            <a:ext cx="2336400" cy="28083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824975" y="1167600"/>
            <a:ext cx="2336400" cy="28083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 rot="-5400000">
            <a:off x="7125589" y="3944229"/>
            <a:ext cx="795629" cy="1591257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1054175" y="2088525"/>
            <a:ext cx="187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3" name="Google Shape;153;p18"/>
          <p:cNvSpPr txBox="1"/>
          <p:nvPr>
            <p:ph idx="1" type="subTitle"/>
          </p:nvPr>
        </p:nvSpPr>
        <p:spPr>
          <a:xfrm>
            <a:off x="1054175" y="2432975"/>
            <a:ext cx="18780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4" name="Google Shape;154;p18"/>
          <p:cNvSpPr txBox="1"/>
          <p:nvPr>
            <p:ph idx="2" type="title"/>
          </p:nvPr>
        </p:nvSpPr>
        <p:spPr>
          <a:xfrm>
            <a:off x="3403800" y="2808800"/>
            <a:ext cx="2336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5" name="Google Shape;155;p18"/>
          <p:cNvSpPr txBox="1"/>
          <p:nvPr>
            <p:ph idx="3" type="subTitle"/>
          </p:nvPr>
        </p:nvSpPr>
        <p:spPr>
          <a:xfrm>
            <a:off x="3633000" y="3152500"/>
            <a:ext cx="18780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4" type="title"/>
          </p:nvPr>
        </p:nvSpPr>
        <p:spPr>
          <a:xfrm>
            <a:off x="6211825" y="2088525"/>
            <a:ext cx="187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7" name="Google Shape;157;p18"/>
          <p:cNvSpPr txBox="1"/>
          <p:nvPr>
            <p:ph idx="5" type="subTitle"/>
          </p:nvPr>
        </p:nvSpPr>
        <p:spPr>
          <a:xfrm>
            <a:off x="6211825" y="2432975"/>
            <a:ext cx="1878000" cy="10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6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/>
          <p:nvPr/>
        </p:nvSpPr>
        <p:spPr>
          <a:xfrm rot="5157961">
            <a:off x="3950373" y="4324262"/>
            <a:ext cx="603342" cy="559483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10" y="1"/>
            <a:ext cx="1942290" cy="1942260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720000" y="1232350"/>
            <a:ext cx="7704000" cy="3371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9"/>
          <p:cNvSpPr/>
          <p:nvPr/>
        </p:nvSpPr>
        <p:spPr>
          <a:xfrm rot="5400000">
            <a:off x="7260572" y="-456343"/>
            <a:ext cx="912668" cy="1825337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 rot="5158413">
            <a:off x="8141828" y="2650109"/>
            <a:ext cx="577956" cy="535942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1857750" y="1584050"/>
            <a:ext cx="2514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857750" y="2059094"/>
            <a:ext cx="251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7" name="Google Shape;167;p19"/>
          <p:cNvSpPr txBox="1"/>
          <p:nvPr>
            <p:ph idx="2" type="title"/>
          </p:nvPr>
        </p:nvSpPr>
        <p:spPr>
          <a:xfrm>
            <a:off x="5433375" y="1584050"/>
            <a:ext cx="2514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8" name="Google Shape;168;p19"/>
          <p:cNvSpPr txBox="1"/>
          <p:nvPr>
            <p:ph idx="3" type="subTitle"/>
          </p:nvPr>
        </p:nvSpPr>
        <p:spPr>
          <a:xfrm>
            <a:off x="5433375" y="2059094"/>
            <a:ext cx="251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4" type="title"/>
          </p:nvPr>
        </p:nvSpPr>
        <p:spPr>
          <a:xfrm>
            <a:off x="1857750" y="3110822"/>
            <a:ext cx="25146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0" name="Google Shape;170;p19"/>
          <p:cNvSpPr txBox="1"/>
          <p:nvPr>
            <p:ph idx="5" type="subTitle"/>
          </p:nvPr>
        </p:nvSpPr>
        <p:spPr>
          <a:xfrm>
            <a:off x="1857750" y="3585876"/>
            <a:ext cx="251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6" type="title"/>
          </p:nvPr>
        </p:nvSpPr>
        <p:spPr>
          <a:xfrm>
            <a:off x="5442244" y="3110822"/>
            <a:ext cx="2496900" cy="52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2" name="Google Shape;172;p19"/>
          <p:cNvSpPr txBox="1"/>
          <p:nvPr>
            <p:ph idx="7" type="subTitle"/>
          </p:nvPr>
        </p:nvSpPr>
        <p:spPr>
          <a:xfrm>
            <a:off x="5433375" y="3585875"/>
            <a:ext cx="2514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/>
        </p:nvSpPr>
        <p:spPr>
          <a:xfrm flipH="1" rot="-5400000">
            <a:off x="28" y="11830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0"/>
          <p:cNvSpPr/>
          <p:nvPr/>
        </p:nvSpPr>
        <p:spPr>
          <a:xfrm rot="5400000">
            <a:off x="7236803" y="11830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720000" y="1232350"/>
            <a:ext cx="7704000" cy="3554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 rot="2914189">
            <a:off x="390987" y="3930408"/>
            <a:ext cx="505267" cy="46853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0"/>
          <p:cNvSpPr/>
          <p:nvPr/>
        </p:nvSpPr>
        <p:spPr>
          <a:xfrm rot="-7222215">
            <a:off x="8250374" y="3134486"/>
            <a:ext cx="607165" cy="56302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 txBox="1"/>
          <p:nvPr>
            <p:ph type="title"/>
          </p:nvPr>
        </p:nvSpPr>
        <p:spPr>
          <a:xfrm>
            <a:off x="986413" y="1891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1" name="Google Shape;181;p20"/>
          <p:cNvSpPr txBox="1"/>
          <p:nvPr>
            <p:ph idx="1" type="subTitle"/>
          </p:nvPr>
        </p:nvSpPr>
        <p:spPr>
          <a:xfrm>
            <a:off x="986413" y="23728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2" name="Google Shape;182;p20"/>
          <p:cNvSpPr txBox="1"/>
          <p:nvPr>
            <p:ph idx="2" type="title"/>
          </p:nvPr>
        </p:nvSpPr>
        <p:spPr>
          <a:xfrm>
            <a:off x="3419244" y="1891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3" name="Google Shape;183;p20"/>
          <p:cNvSpPr txBox="1"/>
          <p:nvPr>
            <p:ph idx="3" type="subTitle"/>
          </p:nvPr>
        </p:nvSpPr>
        <p:spPr>
          <a:xfrm>
            <a:off x="3419246" y="23728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4" type="title"/>
          </p:nvPr>
        </p:nvSpPr>
        <p:spPr>
          <a:xfrm>
            <a:off x="986413" y="36088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5" name="Google Shape;185;p20"/>
          <p:cNvSpPr txBox="1"/>
          <p:nvPr>
            <p:ph idx="5" type="subTitle"/>
          </p:nvPr>
        </p:nvSpPr>
        <p:spPr>
          <a:xfrm>
            <a:off x="986413" y="40898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6" name="Google Shape;186;p20"/>
          <p:cNvSpPr txBox="1"/>
          <p:nvPr>
            <p:ph idx="6" type="title"/>
          </p:nvPr>
        </p:nvSpPr>
        <p:spPr>
          <a:xfrm>
            <a:off x="3419246" y="36088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7" name="Google Shape;187;p20"/>
          <p:cNvSpPr txBox="1"/>
          <p:nvPr>
            <p:ph idx="7" type="subTitle"/>
          </p:nvPr>
        </p:nvSpPr>
        <p:spPr>
          <a:xfrm>
            <a:off x="3419246" y="40898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8" type="title"/>
          </p:nvPr>
        </p:nvSpPr>
        <p:spPr>
          <a:xfrm>
            <a:off x="5852083" y="189193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9" name="Google Shape;189;p20"/>
          <p:cNvSpPr txBox="1"/>
          <p:nvPr>
            <p:ph idx="9" type="subTitle"/>
          </p:nvPr>
        </p:nvSpPr>
        <p:spPr>
          <a:xfrm>
            <a:off x="5852083" y="2372863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0" name="Google Shape;190;p20"/>
          <p:cNvSpPr txBox="1"/>
          <p:nvPr>
            <p:ph idx="13" type="title"/>
          </p:nvPr>
        </p:nvSpPr>
        <p:spPr>
          <a:xfrm>
            <a:off x="5852083" y="36088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1" name="Google Shape;191;p20"/>
          <p:cNvSpPr txBox="1"/>
          <p:nvPr>
            <p:ph idx="14" type="subTitle"/>
          </p:nvPr>
        </p:nvSpPr>
        <p:spPr>
          <a:xfrm>
            <a:off x="5852083" y="40898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20"/>
          <p:cNvSpPr txBox="1"/>
          <p:nvPr>
            <p:ph idx="15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rot="-6237061">
            <a:off x="3330664" y="4022283"/>
            <a:ext cx="485677" cy="450371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-12" y="539499"/>
            <a:ext cx="2032228" cy="4064456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6901176" y="2833700"/>
            <a:ext cx="1956143" cy="1813771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865425" y="952625"/>
            <a:ext cx="7413300" cy="32958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5157685">
            <a:off x="6199093" y="492241"/>
            <a:ext cx="856403" cy="794148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3903950" y="2377375"/>
            <a:ext cx="4148700" cy="841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3903950" y="1496250"/>
            <a:ext cx="15777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3903950" y="3031450"/>
            <a:ext cx="41487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/>
          <p:nvPr/>
        </p:nvSpPr>
        <p:spPr>
          <a:xfrm rot="5158241">
            <a:off x="7503911" y="1205001"/>
            <a:ext cx="1133896" cy="1051468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1"/>
          <p:cNvSpPr/>
          <p:nvPr/>
        </p:nvSpPr>
        <p:spPr>
          <a:xfrm>
            <a:off x="1907150" y="539500"/>
            <a:ext cx="5265300" cy="1999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907150" y="2703975"/>
            <a:ext cx="5265300" cy="1999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-21" y="0"/>
            <a:ext cx="1228572" cy="1228521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 rot="10800000">
            <a:off x="7791486" y="3791009"/>
            <a:ext cx="1352517" cy="1352470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 rot="-3669713">
            <a:off x="535640" y="2891200"/>
            <a:ext cx="1043221" cy="967385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1"/>
          <p:cNvSpPr txBox="1"/>
          <p:nvPr>
            <p:ph hasCustomPrompt="1" type="title"/>
          </p:nvPr>
        </p:nvSpPr>
        <p:spPr>
          <a:xfrm>
            <a:off x="1971550" y="830950"/>
            <a:ext cx="5200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1971625" y="1659250"/>
            <a:ext cx="5200800" cy="540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hasCustomPrompt="1" idx="2" type="title"/>
          </p:nvPr>
        </p:nvSpPr>
        <p:spPr>
          <a:xfrm>
            <a:off x="1971550" y="3019278"/>
            <a:ext cx="5200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03" name="Google Shape;203;p21"/>
          <p:cNvSpPr txBox="1"/>
          <p:nvPr>
            <p:ph idx="3" type="subTitle"/>
          </p:nvPr>
        </p:nvSpPr>
        <p:spPr>
          <a:xfrm>
            <a:off x="1971625" y="3847575"/>
            <a:ext cx="5200800" cy="540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 rot="5400000">
            <a:off x="725379" y="-725458"/>
            <a:ext cx="1450913" cy="2901826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 rot="-5400000">
            <a:off x="6578954" y="2586107"/>
            <a:ext cx="1710023" cy="3420047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1939350" y="318750"/>
            <a:ext cx="5265300" cy="45060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 rot="5158696">
            <a:off x="6937258" y="1190311"/>
            <a:ext cx="666223" cy="617793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/>
          <p:nvPr/>
        </p:nvSpPr>
        <p:spPr>
          <a:xfrm rot="5158273">
            <a:off x="1259491" y="3599650"/>
            <a:ext cx="869083" cy="805906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2"/>
          <p:cNvSpPr/>
          <p:nvPr/>
        </p:nvSpPr>
        <p:spPr>
          <a:xfrm rot="5159430">
            <a:off x="550974" y="2396507"/>
            <a:ext cx="599032" cy="555486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2"/>
          <p:cNvSpPr/>
          <p:nvPr/>
        </p:nvSpPr>
        <p:spPr>
          <a:xfrm rot="-5400000">
            <a:off x="8070758" y="2480017"/>
            <a:ext cx="498344" cy="46211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2"/>
          <p:cNvSpPr txBox="1"/>
          <p:nvPr>
            <p:ph type="ctrTitle"/>
          </p:nvPr>
        </p:nvSpPr>
        <p:spPr>
          <a:xfrm>
            <a:off x="2429950" y="49947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3" name="Google Shape;213;p22"/>
          <p:cNvSpPr txBox="1"/>
          <p:nvPr>
            <p:ph idx="1" type="subTitle"/>
          </p:nvPr>
        </p:nvSpPr>
        <p:spPr>
          <a:xfrm>
            <a:off x="2425075" y="1458000"/>
            <a:ext cx="4293900" cy="12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4" name="Google Shape;214;p22"/>
          <p:cNvSpPr txBox="1"/>
          <p:nvPr>
            <p:ph idx="2" type="subTitle"/>
          </p:nvPr>
        </p:nvSpPr>
        <p:spPr>
          <a:xfrm>
            <a:off x="2425000" y="4147700"/>
            <a:ext cx="42939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5" name="Google Shape;215;p22"/>
          <p:cNvSpPr txBox="1"/>
          <p:nvPr/>
        </p:nvSpPr>
        <p:spPr>
          <a:xfrm>
            <a:off x="2282350" y="3628375"/>
            <a:ext cx="45792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 and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Darker Grotesque"/>
                <a:ea typeface="Darker Grotesque"/>
                <a:cs typeface="Darker Grotesque"/>
                <a:sym typeface="Darker Grotesque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highlight>
                <a:srgbClr val="DFDEFC"/>
              </a:highlight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 flipH="1" rot="10800000">
            <a:off x="-1" y="3037329"/>
            <a:ext cx="2106111" cy="2106172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 flipH="1">
            <a:off x="7582004" y="5379"/>
            <a:ext cx="1561997" cy="1562043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 rot="1724920">
            <a:off x="1175007" y="3347650"/>
            <a:ext cx="985422" cy="913788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 rot="-5400000">
            <a:off x="7088807" y="3088315"/>
            <a:ext cx="1370125" cy="2740249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-7221948">
            <a:off x="6766403" y="532504"/>
            <a:ext cx="547588" cy="507782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 rot="5400000">
            <a:off x="1330947" y="-553325"/>
            <a:ext cx="1117402" cy="2234803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>
            <a:off x="8406459" y="4405964"/>
            <a:ext cx="737540" cy="737562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-1" y="-1"/>
            <a:ext cx="766110" cy="766132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720000" y="207900"/>
            <a:ext cx="7704000" cy="4727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1292925" y="1152475"/>
            <a:ext cx="65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 sz="1200"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 SemiBold"/>
              <a:buChar char="■"/>
              <a:defRPr/>
            </a:lvl9pPr>
          </a:lstStyle>
          <a:p/>
        </p:txBody>
      </p:sp>
      <p:sp>
        <p:nvSpPr>
          <p:cNvPr id="31" name="Google Shape;31;p4"/>
          <p:cNvSpPr/>
          <p:nvPr/>
        </p:nvSpPr>
        <p:spPr>
          <a:xfrm rot="2930623">
            <a:off x="425531" y="3497858"/>
            <a:ext cx="575347" cy="533523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 rot="5158396">
            <a:off x="8153820" y="2254633"/>
            <a:ext cx="683956" cy="634236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 rot="-5400000">
            <a:off x="28" y="3236305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flipH="1" rot="5400000">
            <a:off x="7236803" y="3236305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720000" y="1232350"/>
            <a:ext cx="7704000" cy="35547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rot="-1521171">
            <a:off x="3365894" y="4554108"/>
            <a:ext cx="456491" cy="423150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 rot="5157265">
            <a:off x="477270" y="385291"/>
            <a:ext cx="683412" cy="633732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 rot="5400000">
            <a:off x="7579459" y="-376472"/>
            <a:ext cx="767318" cy="1534464"/>
          </a:xfrm>
          <a:custGeom>
            <a:rect b="b" l="l" r="r" t="t"/>
            <a:pathLst>
              <a:path extrusionOk="0" h="69050" w="34525">
                <a:moveTo>
                  <a:pt x="1" y="1"/>
                </a:moveTo>
                <a:lnTo>
                  <a:pt x="1" y="69049"/>
                </a:lnTo>
                <a:cubicBezTo>
                  <a:pt x="19077" y="69049"/>
                  <a:pt x="34525" y="53602"/>
                  <a:pt x="34525" y="34525"/>
                </a:cubicBezTo>
                <a:cubicBezTo>
                  <a:pt x="34525" y="15448"/>
                  <a:pt x="19062" y="1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785491" y="1542625"/>
            <a:ext cx="3269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4785491" y="3009700"/>
            <a:ext cx="32697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b="1" sz="2400"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 Mega"/>
              <a:buNone/>
              <a:defRPr sz="2500">
                <a:latin typeface="Lexend Mega"/>
                <a:ea typeface="Lexend Mega"/>
                <a:cs typeface="Lexend Mega"/>
                <a:sym typeface="Lexend Mega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4785491" y="1990900"/>
            <a:ext cx="3269700" cy="10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785491" y="3457975"/>
            <a:ext cx="3269700" cy="10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lt2"/>
            </a:gs>
            <a:gs pos="5000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 rot="5400000">
            <a:off x="7236803" y="-20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 rot="-5400000">
            <a:off x="19" y="3844735"/>
            <a:ext cx="1298744" cy="1298782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6"/>
          <p:cNvSpPr/>
          <p:nvPr/>
        </p:nvSpPr>
        <p:spPr>
          <a:xfrm rot="-7222215">
            <a:off x="8202224" y="4322449"/>
            <a:ext cx="607165" cy="56302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6"/>
          <p:cNvSpPr/>
          <p:nvPr/>
        </p:nvSpPr>
        <p:spPr>
          <a:xfrm rot="2700000">
            <a:off x="830126" y="534175"/>
            <a:ext cx="607092" cy="562961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 flipH="1" rot="5400000">
            <a:off x="6516095" y="2515569"/>
            <a:ext cx="2627870" cy="262794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 flipH="1" rot="10800000">
            <a:off x="51" y="3973440"/>
            <a:ext cx="1169966" cy="117008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 rot="8629681">
            <a:off x="4428553" y="4324660"/>
            <a:ext cx="504338" cy="467676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rot="392513">
            <a:off x="7768807" y="329050"/>
            <a:ext cx="630713" cy="585035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rot="-2006335">
            <a:off x="243061" y="259832"/>
            <a:ext cx="353365" cy="327677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 txBox="1"/>
          <p:nvPr>
            <p:ph type="title"/>
          </p:nvPr>
        </p:nvSpPr>
        <p:spPr>
          <a:xfrm>
            <a:off x="1091300" y="811050"/>
            <a:ext cx="4597500" cy="675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1097475" y="1537350"/>
            <a:ext cx="40215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429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713225" y="539500"/>
            <a:ext cx="7719000" cy="4064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/>
          <p:nvPr/>
        </p:nvSpPr>
        <p:spPr>
          <a:xfrm rot="-5400000">
            <a:off x="28" y="3236305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8"/>
          <p:cNvSpPr/>
          <p:nvPr/>
        </p:nvSpPr>
        <p:spPr>
          <a:xfrm rot="5400000">
            <a:off x="7236803" y="-20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8"/>
          <p:cNvSpPr/>
          <p:nvPr/>
        </p:nvSpPr>
        <p:spPr>
          <a:xfrm rot="2700000">
            <a:off x="1472746" y="297714"/>
            <a:ext cx="1117040" cy="1035838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8"/>
          <p:cNvSpPr/>
          <p:nvPr/>
        </p:nvSpPr>
        <p:spPr>
          <a:xfrm>
            <a:off x="648825" y="832500"/>
            <a:ext cx="7782000" cy="34785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8"/>
          <p:cNvSpPr/>
          <p:nvPr/>
        </p:nvSpPr>
        <p:spPr>
          <a:xfrm rot="2700000">
            <a:off x="6705565" y="3983442"/>
            <a:ext cx="889051" cy="824422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 txBox="1"/>
          <p:nvPr>
            <p:ph type="title"/>
          </p:nvPr>
        </p:nvSpPr>
        <p:spPr>
          <a:xfrm>
            <a:off x="1388100" y="1965750"/>
            <a:ext cx="6367800" cy="1212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 rot="-867048">
            <a:off x="7909692" y="1739942"/>
            <a:ext cx="1042130" cy="966374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9"/>
          <p:cNvSpPr/>
          <p:nvPr/>
        </p:nvSpPr>
        <p:spPr>
          <a:xfrm rot="-5400000">
            <a:off x="23" y="3575153"/>
            <a:ext cx="1568298" cy="1568344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9"/>
          <p:cNvSpPr/>
          <p:nvPr/>
        </p:nvSpPr>
        <p:spPr>
          <a:xfrm rot="-7177366">
            <a:off x="5652981" y="249269"/>
            <a:ext cx="931753" cy="864020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1"/>
              </a:gs>
            </a:gsLst>
            <a:path path="circle">
              <a:fillToRect r="100%" t="100%"/>
            </a:path>
            <a:tileRect b="-100%" l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5" y="0"/>
            <a:ext cx="1299780" cy="1299818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/>
          <p:nvPr/>
        </p:nvSpPr>
        <p:spPr>
          <a:xfrm>
            <a:off x="865425" y="365850"/>
            <a:ext cx="7413300" cy="44118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 rot="2930703">
            <a:off x="616493" y="1528092"/>
            <a:ext cx="518222" cy="480550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5936171">
            <a:off x="7486641" y="4616343"/>
            <a:ext cx="349942" cy="324503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1882475" y="2583121"/>
            <a:ext cx="5379000" cy="695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1882475" y="3278269"/>
            <a:ext cx="53790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/>
          <p:nvPr/>
        </p:nvSpPr>
        <p:spPr>
          <a:xfrm>
            <a:off x="11700" y="11700"/>
            <a:ext cx="9144000" cy="5143500"/>
          </a:xfrm>
          <a:prstGeom prst="rect">
            <a:avLst/>
          </a:prstGeom>
          <a:solidFill>
            <a:srgbClr val="76006A">
              <a:alpha val="346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824975" y="629375"/>
            <a:ext cx="5142300" cy="19566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 rot="10800000">
            <a:off x="7236803" y="3236280"/>
            <a:ext cx="1907161" cy="1907216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2" y="3"/>
            <a:ext cx="824975" cy="824999"/>
          </a:xfrm>
          <a:custGeom>
            <a:rect b="b" l="l" r="r" t="t"/>
            <a:pathLst>
              <a:path extrusionOk="0" h="34526" w="34525">
                <a:moveTo>
                  <a:pt x="0" y="1"/>
                </a:moveTo>
                <a:lnTo>
                  <a:pt x="0" y="34525"/>
                </a:lnTo>
                <a:cubicBezTo>
                  <a:pt x="19062" y="34525"/>
                  <a:pt x="34525" y="19078"/>
                  <a:pt x="34525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dk1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1034375" y="767475"/>
            <a:ext cx="4723500" cy="1642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0"/>
          <p:cNvSpPr/>
          <p:nvPr/>
        </p:nvSpPr>
        <p:spPr>
          <a:xfrm rot="2700000">
            <a:off x="2122349" y="2325336"/>
            <a:ext cx="531272" cy="492652"/>
          </a:xfrm>
          <a:custGeom>
            <a:rect b="b" l="l" r="r" t="t"/>
            <a:pathLst>
              <a:path extrusionOk="0" h="69050" w="74463">
                <a:moveTo>
                  <a:pt x="37505" y="0"/>
                </a:moveTo>
                <a:cubicBezTo>
                  <a:pt x="21991" y="0"/>
                  <a:pt x="7908" y="10927"/>
                  <a:pt x="4251" y="27003"/>
                </a:cubicBezTo>
                <a:cubicBezTo>
                  <a:pt x="1" y="45599"/>
                  <a:pt x="11323" y="64055"/>
                  <a:pt x="29547" y="68212"/>
                </a:cubicBezTo>
                <a:cubicBezTo>
                  <a:pt x="32025" y="68778"/>
                  <a:pt x="34504" y="69049"/>
                  <a:pt x="36947" y="69049"/>
                </a:cubicBezTo>
                <a:cubicBezTo>
                  <a:pt x="52453" y="69049"/>
                  <a:pt x="66542" y="58112"/>
                  <a:pt x="70213" y="42047"/>
                </a:cubicBezTo>
                <a:cubicBezTo>
                  <a:pt x="74462" y="23451"/>
                  <a:pt x="63125" y="4995"/>
                  <a:pt x="44917" y="838"/>
                </a:cubicBezTo>
                <a:cubicBezTo>
                  <a:pt x="42434" y="272"/>
                  <a:pt x="39952" y="0"/>
                  <a:pt x="3750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18900044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Space Grotesk"/>
              <a:buNone/>
              <a:defRPr b="1" sz="3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pace Grotesk"/>
              <a:buNone/>
              <a:defRPr sz="30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●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1pPr>
            <a:lvl2pPr indent="-3429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○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2pPr>
            <a:lvl3pPr indent="-3429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■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3pPr>
            <a:lvl4pPr indent="-3429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●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4pPr>
            <a:lvl5pPr indent="-3429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○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5pPr>
            <a:lvl6pPr indent="-3429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■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6pPr>
            <a:lvl7pPr indent="-3429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●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7pPr>
            <a:lvl8pPr indent="-3429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Darker Grotesque"/>
              <a:buChar char="○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8pPr>
            <a:lvl9pPr indent="-3429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Font typeface="Darker Grotesque"/>
              <a:buChar char="■"/>
              <a:defRPr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1.jpg"/><Relationship Id="rId6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lin ang="18900044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ctrTitle"/>
          </p:nvPr>
        </p:nvSpPr>
        <p:spPr>
          <a:xfrm>
            <a:off x="1737525" y="1364975"/>
            <a:ext cx="5669100" cy="21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Offensive Technologies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CCTF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/>
              <a:t>Attack Presentation</a:t>
            </a:r>
            <a:endParaRPr b="0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600"/>
              <a:t>Group 3</a:t>
            </a:r>
            <a:endParaRPr b="0" sz="2600"/>
          </a:p>
        </p:txBody>
      </p:sp>
      <p:sp>
        <p:nvSpPr>
          <p:cNvPr id="228" name="Google Shape;228;p24"/>
          <p:cNvSpPr txBox="1"/>
          <p:nvPr>
            <p:ph idx="1" type="subTitle"/>
          </p:nvPr>
        </p:nvSpPr>
        <p:spPr>
          <a:xfrm>
            <a:off x="1737525" y="3652550"/>
            <a:ext cx="5669100" cy="6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Friday 17 December 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idx="1" type="subTitle"/>
          </p:nvPr>
        </p:nvSpPr>
        <p:spPr>
          <a:xfrm>
            <a:off x="1882475" y="3659269"/>
            <a:ext cx="53790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Go-written program that sends raw TCP/IP SYN packets crafted to look like legitimate curl-created SYNs using all the available </a:t>
            </a:r>
            <a:r>
              <a:rPr lang="en"/>
              <a:t>bandwidth of a client.</a:t>
            </a:r>
            <a:endParaRPr/>
          </a:p>
        </p:txBody>
      </p:sp>
      <p:sp>
        <p:nvSpPr>
          <p:cNvPr id="363" name="Google Shape;363;p33"/>
          <p:cNvSpPr txBox="1"/>
          <p:nvPr>
            <p:ph type="title"/>
          </p:nvPr>
        </p:nvSpPr>
        <p:spPr>
          <a:xfrm>
            <a:off x="1882475" y="2964121"/>
            <a:ext cx="5379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Loacker</a:t>
            </a:r>
            <a:endParaRPr b="0"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pic>
        <p:nvPicPr>
          <p:cNvPr id="364" name="Google Shape;3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100" y="456363"/>
            <a:ext cx="3545761" cy="2659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"/>
          <p:cNvSpPr txBox="1"/>
          <p:nvPr>
            <p:ph idx="1" type="subTitle"/>
          </p:nvPr>
        </p:nvSpPr>
        <p:spPr>
          <a:xfrm>
            <a:off x="1882500" y="3024972"/>
            <a:ext cx="53790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Options set up to mock a legitimate SYN packet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388" y="2269725"/>
            <a:ext cx="6797226" cy="7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>
            <p:ph type="title"/>
          </p:nvPr>
        </p:nvSpPr>
        <p:spPr>
          <a:xfrm>
            <a:off x="1882475" y="449521"/>
            <a:ext cx="5379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Loacker</a:t>
            </a:r>
            <a:endParaRPr b="0"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 txBox="1"/>
          <p:nvPr>
            <p:ph idx="1" type="subTitle"/>
          </p:nvPr>
        </p:nvSpPr>
        <p:spPr>
          <a:xfrm>
            <a:off x="1882475" y="3659269"/>
            <a:ext cx="53790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friendly and helpful cow that every handful of second, makes a legitimate request to the server. Comes packaged with automated logging and time measurement.</a:t>
            </a:r>
            <a:endParaRPr/>
          </a:p>
        </p:txBody>
      </p:sp>
      <p:sp>
        <p:nvSpPr>
          <p:cNvPr id="377" name="Google Shape;377;p35"/>
          <p:cNvSpPr txBox="1"/>
          <p:nvPr>
            <p:ph type="title"/>
          </p:nvPr>
        </p:nvSpPr>
        <p:spPr>
          <a:xfrm>
            <a:off x="1882475" y="2964121"/>
            <a:ext cx="53790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Legitimate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137" y="528763"/>
            <a:ext cx="2499725" cy="25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/>
          <p:nvPr/>
        </p:nvSpPr>
        <p:spPr>
          <a:xfrm>
            <a:off x="833400" y="1219475"/>
            <a:ext cx="4493400" cy="35661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5553325" y="1219475"/>
            <a:ext cx="2757300" cy="35661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b="1"/>
          </a:p>
        </p:txBody>
      </p:sp>
      <p:sp>
        <p:nvSpPr>
          <p:cNvPr id="386" name="Google Shape;386;p36"/>
          <p:cNvSpPr txBox="1"/>
          <p:nvPr/>
        </p:nvSpPr>
        <p:spPr>
          <a:xfrm>
            <a:off x="5702994" y="120828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Server</a:t>
            </a:r>
            <a:endParaRPr b="1" sz="2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87" name="Google Shape;387;p36"/>
          <p:cNvSpPr txBox="1"/>
          <p:nvPr/>
        </p:nvSpPr>
        <p:spPr>
          <a:xfrm>
            <a:off x="5703000" y="1646777"/>
            <a:ext cx="23055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After T=2000 s the server started timing out, unable to serve legitimate requests</a:t>
            </a:r>
            <a:endParaRPr sz="15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88" name="Google Shape;388;p36"/>
          <p:cNvSpPr txBox="1"/>
          <p:nvPr>
            <p:ph idx="4294967295" type="subTitle"/>
          </p:nvPr>
        </p:nvSpPr>
        <p:spPr>
          <a:xfrm>
            <a:off x="992563" y="4152025"/>
            <a:ext cx="4094400" cy="3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Interpolated average response time from the server to the legitimate client, measured from the latter. Data aggregated in ten second batches.</a:t>
            </a:r>
            <a:endParaRPr b="1" sz="1400"/>
          </a:p>
        </p:txBody>
      </p:sp>
      <p:sp>
        <p:nvSpPr>
          <p:cNvPr id="389" name="Google Shape;389;p36"/>
          <p:cNvSpPr txBox="1"/>
          <p:nvPr/>
        </p:nvSpPr>
        <p:spPr>
          <a:xfrm>
            <a:off x="5702994" y="237428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Links</a:t>
            </a:r>
            <a:endParaRPr b="1" sz="2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5702994" y="292555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opposing gateway-server link was flooded and recovered very slowly</a:t>
            </a:r>
            <a:endParaRPr sz="15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5702994" y="354028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Reactions</a:t>
            </a:r>
            <a:endParaRPr b="1" sz="2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92" name="Google Shape;392;p36" title="Gra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00" y="1390275"/>
            <a:ext cx="4334226" cy="267999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5702994" y="406855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The vulnerability was ultimately fixed and subsequent attacks were less effective</a:t>
            </a:r>
            <a:endParaRPr sz="15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"/>
          <p:cNvSpPr txBox="1"/>
          <p:nvPr>
            <p:ph type="title"/>
          </p:nvPr>
        </p:nvSpPr>
        <p:spPr>
          <a:xfrm>
            <a:off x="1091300" y="734850"/>
            <a:ext cx="4597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399" name="Google Shape;399;p37"/>
          <p:cNvSpPr txBox="1"/>
          <p:nvPr>
            <p:ph idx="1" type="body"/>
          </p:nvPr>
        </p:nvSpPr>
        <p:spPr>
          <a:xfrm>
            <a:off x="1097475" y="1537350"/>
            <a:ext cx="687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The attack could be described as successful, yet: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defense team used a </a:t>
            </a:r>
            <a:r>
              <a:rPr lang="en"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sus</a:t>
            </a:r>
            <a:r>
              <a:rPr lang="en"/>
              <a:t>picious sliding source port technique that completely nullified Loacker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 limited toolset and its predictable behaviour reduced the surprise factor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key points that could be improved include: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choice of tactics for spoofing the attacker machines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investigation on gateway vulnerabilities, overlooked in this CCTF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reaction time to changes in the defense team setup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type="title"/>
          </p:nvPr>
        </p:nvSpPr>
        <p:spPr>
          <a:xfrm>
            <a:off x="3903950" y="2529775"/>
            <a:ext cx="5157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CCTF Secure</a:t>
            </a:r>
            <a:endParaRPr sz="3500"/>
          </a:p>
        </p:txBody>
      </p:sp>
      <p:sp>
        <p:nvSpPr>
          <p:cNvPr id="405" name="Google Shape;405;p38"/>
          <p:cNvSpPr txBox="1"/>
          <p:nvPr>
            <p:ph idx="2" type="title"/>
          </p:nvPr>
        </p:nvSpPr>
        <p:spPr>
          <a:xfrm>
            <a:off x="3903950" y="1786025"/>
            <a:ext cx="42627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10-12-2021</a:t>
            </a:r>
            <a:endParaRPr sz="4900"/>
          </a:p>
        </p:txBody>
      </p:sp>
      <p:sp>
        <p:nvSpPr>
          <p:cNvPr id="406" name="Google Shape;406;p38"/>
          <p:cNvSpPr/>
          <p:nvPr/>
        </p:nvSpPr>
        <p:spPr>
          <a:xfrm>
            <a:off x="1337927" y="1424800"/>
            <a:ext cx="2293800" cy="2293800"/>
          </a:xfrm>
          <a:prstGeom prst="ellipse">
            <a:avLst/>
          </a:pr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8"/>
          <p:cNvPicPr preferRelativeResize="0"/>
          <p:nvPr/>
        </p:nvPicPr>
        <p:blipFill rotWithShape="1">
          <a:blip r:embed="rId3">
            <a:alphaModFix amt="60000"/>
          </a:blip>
          <a:srcRect b="0" l="26447" r="6680" t="0"/>
          <a:stretch/>
        </p:blipFill>
        <p:spPr>
          <a:xfrm>
            <a:off x="1337927" y="1427026"/>
            <a:ext cx="2293800" cy="228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925" y="1424925"/>
            <a:ext cx="2293800" cy="2293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CCTF Secure</a:t>
            </a:r>
            <a:endParaRPr/>
          </a:p>
        </p:txBody>
      </p:sp>
      <p:sp>
        <p:nvSpPr>
          <p:cNvPr id="414" name="Google Shape;414;p39"/>
          <p:cNvSpPr txBox="1"/>
          <p:nvPr>
            <p:ph idx="1" type="body"/>
          </p:nvPr>
        </p:nvSpPr>
        <p:spPr>
          <a:xfrm>
            <a:off x="1292925" y="1152475"/>
            <a:ext cx="65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Context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Goals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Strategy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Configuration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Tools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Results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⚔"/>
            </a:pPr>
            <a:r>
              <a:rPr lang="en" sz="30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Improvements</a:t>
            </a:r>
            <a:endParaRPr sz="30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0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74" y="1312675"/>
            <a:ext cx="6135649" cy="2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idx="5" type="subTitle"/>
          </p:nvPr>
        </p:nvSpPr>
        <p:spPr>
          <a:xfrm>
            <a:off x="910225" y="3856725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Make the server waste CPU cycles, memory and disk space (without flooding)</a:t>
            </a:r>
            <a:endParaRPr sz="1600"/>
          </a:p>
        </p:txBody>
      </p:sp>
      <p:sp>
        <p:nvSpPr>
          <p:cNvPr id="426" name="Google Shape;426;p41"/>
          <p:cNvSpPr txBox="1"/>
          <p:nvPr>
            <p:ph idx="15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427" name="Google Shape;427;p41"/>
          <p:cNvSpPr txBox="1"/>
          <p:nvPr>
            <p:ph idx="2" type="title"/>
          </p:nvPr>
        </p:nvSpPr>
        <p:spPr>
          <a:xfrm>
            <a:off x="2197824" y="1553825"/>
            <a:ext cx="5959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pace Grotesk Medium"/>
                <a:ea typeface="Space Grotesk Medium"/>
                <a:cs typeface="Space Grotesk Medium"/>
                <a:sym typeface="Space Grotesk Medium"/>
              </a:rPr>
              <a:t>Compromise the blue team server in order to steal information/money</a:t>
            </a:r>
            <a:endParaRPr b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428" name="Google Shape;428;p41"/>
          <p:cNvSpPr txBox="1"/>
          <p:nvPr>
            <p:ph idx="4" type="title"/>
          </p:nvPr>
        </p:nvSpPr>
        <p:spPr>
          <a:xfrm>
            <a:off x="910225" y="3223400"/>
            <a:ext cx="2305500" cy="59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Exhaust server resources</a:t>
            </a:r>
            <a:endParaRPr b="0" sz="200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1697310" y="2411047"/>
            <a:ext cx="731349" cy="722660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"/>
          <p:cNvSpPr txBox="1"/>
          <p:nvPr>
            <p:ph idx="5" type="subTitle"/>
          </p:nvPr>
        </p:nvSpPr>
        <p:spPr>
          <a:xfrm>
            <a:off x="3419260" y="3856725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Compromise the database with bogus requests in order to steal money</a:t>
            </a:r>
            <a:endParaRPr sz="1600"/>
          </a:p>
        </p:txBody>
      </p:sp>
      <p:sp>
        <p:nvSpPr>
          <p:cNvPr id="431" name="Google Shape;431;p41"/>
          <p:cNvSpPr txBox="1"/>
          <p:nvPr>
            <p:ph idx="4" type="title"/>
          </p:nvPr>
        </p:nvSpPr>
        <p:spPr>
          <a:xfrm>
            <a:off x="3419250" y="3176550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Steal money</a:t>
            </a:r>
            <a:endParaRPr b="0" sz="200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32" name="Google Shape;432;p41"/>
          <p:cNvSpPr txBox="1"/>
          <p:nvPr>
            <p:ph idx="5" type="subTitle"/>
          </p:nvPr>
        </p:nvSpPr>
        <p:spPr>
          <a:xfrm>
            <a:off x="5945065" y="3856725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Obtain </a:t>
            </a:r>
            <a:r>
              <a:rPr lang="en" sz="1600"/>
              <a:t>sensitive</a:t>
            </a:r>
            <a:r>
              <a:rPr lang="en" sz="1600"/>
              <a:t> information such as passwords and ask the blue team for a ransom</a:t>
            </a:r>
            <a:endParaRPr sz="1600"/>
          </a:p>
        </p:txBody>
      </p:sp>
      <p:sp>
        <p:nvSpPr>
          <p:cNvPr id="433" name="Google Shape;433;p41"/>
          <p:cNvSpPr txBox="1"/>
          <p:nvPr>
            <p:ph idx="4" type="title"/>
          </p:nvPr>
        </p:nvSpPr>
        <p:spPr>
          <a:xfrm>
            <a:off x="5945075" y="3176550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Steal credentials</a:t>
            </a:r>
            <a:endParaRPr b="0" sz="200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434" name="Google Shape;434;p41"/>
          <p:cNvSpPr/>
          <p:nvPr/>
        </p:nvSpPr>
        <p:spPr>
          <a:xfrm flipH="1">
            <a:off x="1595808" y="1518174"/>
            <a:ext cx="602013" cy="597337"/>
          </a:xfrm>
          <a:custGeom>
            <a:rect b="b" l="l" r="r" t="t"/>
            <a:pathLst>
              <a:path extrusionOk="0" h="10427" w="10510">
                <a:moveTo>
                  <a:pt x="5269" y="1924"/>
                </a:moveTo>
                <a:cubicBezTo>
                  <a:pt x="6022" y="1924"/>
                  <a:pt x="6635" y="2454"/>
                  <a:pt x="6774" y="3151"/>
                </a:cubicBezTo>
                <a:lnTo>
                  <a:pt x="3791" y="3151"/>
                </a:lnTo>
                <a:cubicBezTo>
                  <a:pt x="3931" y="2454"/>
                  <a:pt x="4544" y="1924"/>
                  <a:pt x="5269" y="1924"/>
                </a:cubicBezTo>
                <a:close/>
                <a:moveTo>
                  <a:pt x="4962" y="3764"/>
                </a:moveTo>
                <a:lnTo>
                  <a:pt x="4962" y="9785"/>
                </a:lnTo>
                <a:cubicBezTo>
                  <a:pt x="3959" y="9646"/>
                  <a:pt x="3150" y="8754"/>
                  <a:pt x="3150" y="7694"/>
                </a:cubicBezTo>
                <a:lnTo>
                  <a:pt x="3150" y="4071"/>
                </a:lnTo>
                <a:cubicBezTo>
                  <a:pt x="3150" y="3903"/>
                  <a:pt x="3290" y="3764"/>
                  <a:pt x="3485" y="3764"/>
                </a:cubicBezTo>
                <a:close/>
                <a:moveTo>
                  <a:pt x="7109" y="3764"/>
                </a:moveTo>
                <a:cubicBezTo>
                  <a:pt x="7276" y="3764"/>
                  <a:pt x="7415" y="3903"/>
                  <a:pt x="7415" y="4071"/>
                </a:cubicBezTo>
                <a:lnTo>
                  <a:pt x="7415" y="7694"/>
                </a:lnTo>
                <a:cubicBezTo>
                  <a:pt x="7415" y="8754"/>
                  <a:pt x="6607" y="9646"/>
                  <a:pt x="5603" y="9785"/>
                </a:cubicBezTo>
                <a:lnTo>
                  <a:pt x="5603" y="3764"/>
                </a:lnTo>
                <a:close/>
                <a:moveTo>
                  <a:pt x="3987" y="1"/>
                </a:moveTo>
                <a:cubicBezTo>
                  <a:pt x="3819" y="1"/>
                  <a:pt x="3680" y="140"/>
                  <a:pt x="3680" y="307"/>
                </a:cubicBezTo>
                <a:lnTo>
                  <a:pt x="3680" y="921"/>
                </a:lnTo>
                <a:cubicBezTo>
                  <a:pt x="3680" y="1199"/>
                  <a:pt x="3819" y="1422"/>
                  <a:pt x="3987" y="1618"/>
                </a:cubicBezTo>
                <a:cubicBezTo>
                  <a:pt x="3513" y="1952"/>
                  <a:pt x="3150" y="2482"/>
                  <a:pt x="3095" y="3095"/>
                </a:cubicBezTo>
                <a:cubicBezTo>
                  <a:pt x="2732" y="3206"/>
                  <a:pt x="2453" y="3569"/>
                  <a:pt x="2453" y="3987"/>
                </a:cubicBezTo>
                <a:lnTo>
                  <a:pt x="2453" y="4294"/>
                </a:lnTo>
                <a:lnTo>
                  <a:pt x="1840" y="4294"/>
                </a:lnTo>
                <a:cubicBezTo>
                  <a:pt x="1450" y="4294"/>
                  <a:pt x="1115" y="4043"/>
                  <a:pt x="976" y="3652"/>
                </a:cubicBezTo>
                <a:lnTo>
                  <a:pt x="642" y="2677"/>
                </a:lnTo>
                <a:cubicBezTo>
                  <a:pt x="600" y="2551"/>
                  <a:pt x="511" y="2489"/>
                  <a:pt x="399" y="2489"/>
                </a:cubicBezTo>
                <a:cubicBezTo>
                  <a:pt x="361" y="2489"/>
                  <a:pt x="321" y="2496"/>
                  <a:pt x="279" y="2510"/>
                </a:cubicBezTo>
                <a:cubicBezTo>
                  <a:pt x="84" y="2565"/>
                  <a:pt x="28" y="2705"/>
                  <a:pt x="84" y="2900"/>
                </a:cubicBezTo>
                <a:lnTo>
                  <a:pt x="419" y="3875"/>
                </a:lnTo>
                <a:cubicBezTo>
                  <a:pt x="614" y="4489"/>
                  <a:pt x="1171" y="4907"/>
                  <a:pt x="1840" y="4907"/>
                </a:cubicBezTo>
                <a:lnTo>
                  <a:pt x="2453" y="4907"/>
                </a:lnTo>
                <a:lnTo>
                  <a:pt x="2453" y="6133"/>
                </a:lnTo>
                <a:lnTo>
                  <a:pt x="335" y="6133"/>
                </a:lnTo>
                <a:cubicBezTo>
                  <a:pt x="168" y="6133"/>
                  <a:pt x="28" y="6273"/>
                  <a:pt x="28" y="6440"/>
                </a:cubicBezTo>
                <a:cubicBezTo>
                  <a:pt x="28" y="6635"/>
                  <a:pt x="168" y="6775"/>
                  <a:pt x="335" y="6775"/>
                </a:cubicBezTo>
                <a:lnTo>
                  <a:pt x="2453" y="6775"/>
                </a:lnTo>
                <a:lnTo>
                  <a:pt x="2453" y="7667"/>
                </a:lnTo>
                <a:lnTo>
                  <a:pt x="2453" y="7973"/>
                </a:lnTo>
                <a:lnTo>
                  <a:pt x="1812" y="7973"/>
                </a:lnTo>
                <a:cubicBezTo>
                  <a:pt x="1143" y="7973"/>
                  <a:pt x="586" y="8391"/>
                  <a:pt x="363" y="9032"/>
                </a:cubicBezTo>
                <a:lnTo>
                  <a:pt x="56" y="10008"/>
                </a:lnTo>
                <a:cubicBezTo>
                  <a:pt x="0" y="10175"/>
                  <a:pt x="84" y="10315"/>
                  <a:pt x="223" y="10398"/>
                </a:cubicBezTo>
                <a:cubicBezTo>
                  <a:pt x="259" y="10408"/>
                  <a:pt x="292" y="10413"/>
                  <a:pt x="323" y="10413"/>
                </a:cubicBezTo>
                <a:cubicBezTo>
                  <a:pt x="466" y="10413"/>
                  <a:pt x="568" y="10317"/>
                  <a:pt x="614" y="10203"/>
                </a:cubicBezTo>
                <a:lnTo>
                  <a:pt x="920" y="9228"/>
                </a:lnTo>
                <a:cubicBezTo>
                  <a:pt x="1060" y="8865"/>
                  <a:pt x="1394" y="8614"/>
                  <a:pt x="1812" y="8614"/>
                </a:cubicBezTo>
                <a:lnTo>
                  <a:pt x="2593" y="8614"/>
                </a:lnTo>
                <a:cubicBezTo>
                  <a:pt x="2983" y="9646"/>
                  <a:pt x="3987" y="10426"/>
                  <a:pt x="5185" y="10426"/>
                </a:cubicBezTo>
                <a:cubicBezTo>
                  <a:pt x="6356" y="10426"/>
                  <a:pt x="7387" y="9646"/>
                  <a:pt x="7750" y="8614"/>
                </a:cubicBezTo>
                <a:lnTo>
                  <a:pt x="8586" y="8614"/>
                </a:lnTo>
                <a:cubicBezTo>
                  <a:pt x="8976" y="8614"/>
                  <a:pt x="9339" y="8837"/>
                  <a:pt x="9478" y="9228"/>
                </a:cubicBezTo>
                <a:lnTo>
                  <a:pt x="9785" y="10203"/>
                </a:lnTo>
                <a:cubicBezTo>
                  <a:pt x="9827" y="10351"/>
                  <a:pt x="9917" y="10419"/>
                  <a:pt x="10043" y="10419"/>
                </a:cubicBezTo>
                <a:cubicBezTo>
                  <a:pt x="10084" y="10419"/>
                  <a:pt x="10128" y="10412"/>
                  <a:pt x="10175" y="10398"/>
                </a:cubicBezTo>
                <a:cubicBezTo>
                  <a:pt x="10342" y="10315"/>
                  <a:pt x="10398" y="10175"/>
                  <a:pt x="10342" y="10008"/>
                </a:cubicBezTo>
                <a:lnTo>
                  <a:pt x="10119" y="9032"/>
                </a:lnTo>
                <a:cubicBezTo>
                  <a:pt x="9924" y="8391"/>
                  <a:pt x="9367" y="7973"/>
                  <a:pt x="8698" y="7973"/>
                </a:cubicBezTo>
                <a:lnTo>
                  <a:pt x="8001" y="7973"/>
                </a:lnTo>
                <a:lnTo>
                  <a:pt x="8001" y="7667"/>
                </a:lnTo>
                <a:lnTo>
                  <a:pt x="8001" y="6775"/>
                </a:lnTo>
                <a:lnTo>
                  <a:pt x="10175" y="6775"/>
                </a:lnTo>
                <a:cubicBezTo>
                  <a:pt x="10342" y="6775"/>
                  <a:pt x="10482" y="6635"/>
                  <a:pt x="10482" y="6440"/>
                </a:cubicBezTo>
                <a:cubicBezTo>
                  <a:pt x="10482" y="6273"/>
                  <a:pt x="10342" y="6133"/>
                  <a:pt x="10175" y="6133"/>
                </a:cubicBezTo>
                <a:lnTo>
                  <a:pt x="8001" y="6133"/>
                </a:lnTo>
                <a:lnTo>
                  <a:pt x="8001" y="4907"/>
                </a:lnTo>
                <a:lnTo>
                  <a:pt x="8698" y="4907"/>
                </a:lnTo>
                <a:cubicBezTo>
                  <a:pt x="9367" y="4907"/>
                  <a:pt x="9924" y="4489"/>
                  <a:pt x="10119" y="3875"/>
                </a:cubicBezTo>
                <a:lnTo>
                  <a:pt x="10454" y="2900"/>
                </a:lnTo>
                <a:cubicBezTo>
                  <a:pt x="10509" y="2705"/>
                  <a:pt x="10398" y="2565"/>
                  <a:pt x="10259" y="2510"/>
                </a:cubicBezTo>
                <a:cubicBezTo>
                  <a:pt x="10223" y="2498"/>
                  <a:pt x="10188" y="2492"/>
                  <a:pt x="10156" y="2492"/>
                </a:cubicBezTo>
                <a:cubicBezTo>
                  <a:pt x="10036" y="2492"/>
                  <a:pt x="9940" y="2567"/>
                  <a:pt x="9896" y="2677"/>
                </a:cubicBezTo>
                <a:lnTo>
                  <a:pt x="9562" y="3652"/>
                </a:lnTo>
                <a:cubicBezTo>
                  <a:pt x="9422" y="4043"/>
                  <a:pt x="9116" y="4294"/>
                  <a:pt x="8698" y="4294"/>
                </a:cubicBezTo>
                <a:lnTo>
                  <a:pt x="8001" y="4294"/>
                </a:lnTo>
                <a:lnTo>
                  <a:pt x="8001" y="3987"/>
                </a:lnTo>
                <a:cubicBezTo>
                  <a:pt x="8001" y="3597"/>
                  <a:pt x="7750" y="3234"/>
                  <a:pt x="7387" y="3095"/>
                </a:cubicBezTo>
                <a:cubicBezTo>
                  <a:pt x="7304" y="2482"/>
                  <a:pt x="6969" y="1952"/>
                  <a:pt x="6468" y="1618"/>
                </a:cubicBezTo>
                <a:cubicBezTo>
                  <a:pt x="6691" y="1422"/>
                  <a:pt x="6774" y="1199"/>
                  <a:pt x="6774" y="921"/>
                </a:cubicBezTo>
                <a:lnTo>
                  <a:pt x="6774" y="307"/>
                </a:lnTo>
                <a:cubicBezTo>
                  <a:pt x="6774" y="140"/>
                  <a:pt x="6635" y="1"/>
                  <a:pt x="6468" y="1"/>
                </a:cubicBezTo>
                <a:cubicBezTo>
                  <a:pt x="6300" y="1"/>
                  <a:pt x="6161" y="140"/>
                  <a:pt x="6161" y="307"/>
                </a:cubicBezTo>
                <a:lnTo>
                  <a:pt x="6161" y="921"/>
                </a:lnTo>
                <a:cubicBezTo>
                  <a:pt x="6161" y="1088"/>
                  <a:pt x="6022" y="1255"/>
                  <a:pt x="5854" y="1255"/>
                </a:cubicBezTo>
                <a:lnTo>
                  <a:pt x="4628" y="1255"/>
                </a:lnTo>
                <a:cubicBezTo>
                  <a:pt x="4488" y="1255"/>
                  <a:pt x="4321" y="1088"/>
                  <a:pt x="4321" y="921"/>
                </a:cubicBezTo>
                <a:lnTo>
                  <a:pt x="4321" y="307"/>
                </a:lnTo>
                <a:cubicBezTo>
                  <a:pt x="4321" y="140"/>
                  <a:pt x="4182" y="1"/>
                  <a:pt x="39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5" name="Google Shape;435;p41"/>
          <p:cNvGrpSpPr/>
          <p:nvPr/>
        </p:nvGrpSpPr>
        <p:grpSpPr>
          <a:xfrm>
            <a:off x="4226321" y="2428263"/>
            <a:ext cx="691378" cy="688208"/>
            <a:chOff x="5224409" y="3505681"/>
            <a:chExt cx="379003" cy="377266"/>
          </a:xfrm>
        </p:grpSpPr>
        <p:sp>
          <p:nvSpPr>
            <p:cNvPr id="436" name="Google Shape;436;p41"/>
            <p:cNvSpPr/>
            <p:nvPr/>
          </p:nvSpPr>
          <p:spPr>
            <a:xfrm>
              <a:off x="5224409" y="3505681"/>
              <a:ext cx="379003" cy="377266"/>
            </a:xfrm>
            <a:custGeom>
              <a:rect b="b" l="l" r="r" t="t"/>
              <a:pathLst>
                <a:path extrusionOk="0" h="13026" w="13086">
                  <a:moveTo>
                    <a:pt x="11133" y="750"/>
                  </a:moveTo>
                  <a:cubicBezTo>
                    <a:pt x="11347" y="750"/>
                    <a:pt x="11514" y="929"/>
                    <a:pt x="11514" y="1143"/>
                  </a:cubicBezTo>
                  <a:cubicBezTo>
                    <a:pt x="11514" y="1346"/>
                    <a:pt x="11335" y="1524"/>
                    <a:pt x="11133" y="1524"/>
                  </a:cubicBezTo>
                  <a:cubicBezTo>
                    <a:pt x="10931" y="1524"/>
                    <a:pt x="10752" y="1346"/>
                    <a:pt x="10752" y="1143"/>
                  </a:cubicBezTo>
                  <a:cubicBezTo>
                    <a:pt x="10752" y="917"/>
                    <a:pt x="10919" y="750"/>
                    <a:pt x="11133" y="750"/>
                  </a:cubicBezTo>
                  <a:close/>
                  <a:moveTo>
                    <a:pt x="2179" y="5358"/>
                  </a:moveTo>
                  <a:cubicBezTo>
                    <a:pt x="2037" y="6084"/>
                    <a:pt x="1489" y="6620"/>
                    <a:pt x="763" y="6751"/>
                  </a:cubicBezTo>
                  <a:lnTo>
                    <a:pt x="763" y="5358"/>
                  </a:lnTo>
                  <a:close/>
                  <a:moveTo>
                    <a:pt x="12276" y="5358"/>
                  </a:moveTo>
                  <a:lnTo>
                    <a:pt x="12276" y="6787"/>
                  </a:lnTo>
                  <a:cubicBezTo>
                    <a:pt x="11538" y="6644"/>
                    <a:pt x="10990" y="6096"/>
                    <a:pt x="10847" y="5358"/>
                  </a:cubicBezTo>
                  <a:close/>
                  <a:moveTo>
                    <a:pt x="10085" y="5358"/>
                  </a:moveTo>
                  <a:cubicBezTo>
                    <a:pt x="10240" y="6549"/>
                    <a:pt x="11097" y="7406"/>
                    <a:pt x="12288" y="7549"/>
                  </a:cubicBezTo>
                  <a:lnTo>
                    <a:pt x="12288" y="9668"/>
                  </a:lnTo>
                  <a:cubicBezTo>
                    <a:pt x="10990" y="9847"/>
                    <a:pt x="10097" y="10895"/>
                    <a:pt x="10097" y="12228"/>
                  </a:cubicBezTo>
                  <a:lnTo>
                    <a:pt x="10097" y="12240"/>
                  </a:lnTo>
                  <a:lnTo>
                    <a:pt x="2965" y="12240"/>
                  </a:lnTo>
                  <a:cubicBezTo>
                    <a:pt x="3025" y="11145"/>
                    <a:pt x="2227" y="9847"/>
                    <a:pt x="739" y="9668"/>
                  </a:cubicBezTo>
                  <a:lnTo>
                    <a:pt x="739" y="7525"/>
                  </a:lnTo>
                  <a:cubicBezTo>
                    <a:pt x="1918" y="7382"/>
                    <a:pt x="2787" y="6513"/>
                    <a:pt x="2941" y="5358"/>
                  </a:cubicBezTo>
                  <a:lnTo>
                    <a:pt x="7728" y="5358"/>
                  </a:lnTo>
                  <a:cubicBezTo>
                    <a:pt x="7883" y="6049"/>
                    <a:pt x="8406" y="6632"/>
                    <a:pt x="9109" y="6858"/>
                  </a:cubicBezTo>
                  <a:cubicBezTo>
                    <a:pt x="9147" y="6869"/>
                    <a:pt x="9185" y="6875"/>
                    <a:pt x="9222" y="6875"/>
                  </a:cubicBezTo>
                  <a:cubicBezTo>
                    <a:pt x="9386" y="6875"/>
                    <a:pt x="9537" y="6773"/>
                    <a:pt x="9585" y="6608"/>
                  </a:cubicBezTo>
                  <a:cubicBezTo>
                    <a:pt x="9645" y="6394"/>
                    <a:pt x="9538" y="6192"/>
                    <a:pt x="9335" y="6132"/>
                  </a:cubicBezTo>
                  <a:cubicBezTo>
                    <a:pt x="8942" y="6013"/>
                    <a:pt x="8645" y="5715"/>
                    <a:pt x="8514" y="5358"/>
                  </a:cubicBezTo>
                  <a:close/>
                  <a:moveTo>
                    <a:pt x="12276" y="10442"/>
                  </a:moveTo>
                  <a:lnTo>
                    <a:pt x="12276" y="12240"/>
                  </a:lnTo>
                  <a:lnTo>
                    <a:pt x="10847" y="12240"/>
                  </a:lnTo>
                  <a:lnTo>
                    <a:pt x="10847" y="12216"/>
                  </a:lnTo>
                  <a:cubicBezTo>
                    <a:pt x="10847" y="11287"/>
                    <a:pt x="11431" y="10597"/>
                    <a:pt x="12276" y="10442"/>
                  </a:cubicBezTo>
                  <a:close/>
                  <a:moveTo>
                    <a:pt x="751" y="10442"/>
                  </a:moveTo>
                  <a:cubicBezTo>
                    <a:pt x="1608" y="10597"/>
                    <a:pt x="2203" y="11287"/>
                    <a:pt x="2203" y="12228"/>
                  </a:cubicBezTo>
                  <a:lnTo>
                    <a:pt x="2203" y="12264"/>
                  </a:lnTo>
                  <a:lnTo>
                    <a:pt x="751" y="12264"/>
                  </a:lnTo>
                  <a:lnTo>
                    <a:pt x="751" y="10442"/>
                  </a:lnTo>
                  <a:close/>
                  <a:moveTo>
                    <a:pt x="11133" y="0"/>
                  </a:moveTo>
                  <a:cubicBezTo>
                    <a:pt x="10490" y="0"/>
                    <a:pt x="9990" y="512"/>
                    <a:pt x="9990" y="1143"/>
                  </a:cubicBezTo>
                  <a:cubicBezTo>
                    <a:pt x="9990" y="1632"/>
                    <a:pt x="10300" y="2048"/>
                    <a:pt x="10728" y="2215"/>
                  </a:cubicBezTo>
                  <a:lnTo>
                    <a:pt x="10728" y="4596"/>
                  </a:lnTo>
                  <a:lnTo>
                    <a:pt x="8442" y="4596"/>
                  </a:lnTo>
                  <a:lnTo>
                    <a:pt x="8442" y="3596"/>
                  </a:lnTo>
                  <a:lnTo>
                    <a:pt x="8561" y="3715"/>
                  </a:lnTo>
                  <a:cubicBezTo>
                    <a:pt x="8633" y="3793"/>
                    <a:pt x="8728" y="3831"/>
                    <a:pt x="8825" y="3831"/>
                  </a:cubicBezTo>
                  <a:cubicBezTo>
                    <a:pt x="8921" y="3831"/>
                    <a:pt x="9020" y="3793"/>
                    <a:pt x="9097" y="3715"/>
                  </a:cubicBezTo>
                  <a:cubicBezTo>
                    <a:pt x="9240" y="3572"/>
                    <a:pt x="9240" y="3334"/>
                    <a:pt x="9097" y="3179"/>
                  </a:cubicBezTo>
                  <a:lnTo>
                    <a:pt x="8335" y="2417"/>
                  </a:lnTo>
                  <a:cubicBezTo>
                    <a:pt x="8258" y="2340"/>
                    <a:pt x="8162" y="2306"/>
                    <a:pt x="8068" y="2306"/>
                  </a:cubicBezTo>
                  <a:cubicBezTo>
                    <a:pt x="7871" y="2306"/>
                    <a:pt x="7680" y="2458"/>
                    <a:pt x="7680" y="2691"/>
                  </a:cubicBezTo>
                  <a:lnTo>
                    <a:pt x="7680" y="4608"/>
                  </a:lnTo>
                  <a:lnTo>
                    <a:pt x="382" y="4608"/>
                  </a:lnTo>
                  <a:cubicBezTo>
                    <a:pt x="179" y="4608"/>
                    <a:pt x="1" y="4787"/>
                    <a:pt x="1" y="4989"/>
                  </a:cubicBezTo>
                  <a:lnTo>
                    <a:pt x="1" y="12645"/>
                  </a:lnTo>
                  <a:cubicBezTo>
                    <a:pt x="1" y="12847"/>
                    <a:pt x="179" y="13026"/>
                    <a:pt x="382" y="13026"/>
                  </a:cubicBezTo>
                  <a:lnTo>
                    <a:pt x="12693" y="13026"/>
                  </a:lnTo>
                  <a:cubicBezTo>
                    <a:pt x="12907" y="13026"/>
                    <a:pt x="13086" y="12847"/>
                    <a:pt x="13086" y="12645"/>
                  </a:cubicBezTo>
                  <a:lnTo>
                    <a:pt x="13086" y="4989"/>
                  </a:lnTo>
                  <a:cubicBezTo>
                    <a:pt x="13050" y="4763"/>
                    <a:pt x="12871" y="4596"/>
                    <a:pt x="12669" y="4596"/>
                  </a:cubicBezTo>
                  <a:lnTo>
                    <a:pt x="11490" y="4596"/>
                  </a:lnTo>
                  <a:lnTo>
                    <a:pt x="11490" y="2227"/>
                  </a:lnTo>
                  <a:cubicBezTo>
                    <a:pt x="11954" y="2084"/>
                    <a:pt x="12276" y="1643"/>
                    <a:pt x="12276" y="1143"/>
                  </a:cubicBezTo>
                  <a:cubicBezTo>
                    <a:pt x="12276" y="500"/>
                    <a:pt x="11752" y="0"/>
                    <a:pt x="111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5357521" y="3682237"/>
              <a:ext cx="111419" cy="156571"/>
            </a:xfrm>
            <a:custGeom>
              <a:rect b="b" l="l" r="r" t="t"/>
              <a:pathLst>
                <a:path extrusionOk="0" h="5406" w="3847">
                  <a:moveTo>
                    <a:pt x="1536" y="1536"/>
                  </a:moveTo>
                  <a:lnTo>
                    <a:pt x="1536" y="2310"/>
                  </a:lnTo>
                  <a:lnTo>
                    <a:pt x="1155" y="2310"/>
                  </a:lnTo>
                  <a:cubicBezTo>
                    <a:pt x="941" y="2310"/>
                    <a:pt x="762" y="2132"/>
                    <a:pt x="762" y="1917"/>
                  </a:cubicBezTo>
                  <a:cubicBezTo>
                    <a:pt x="762" y="1715"/>
                    <a:pt x="941" y="1536"/>
                    <a:pt x="1155" y="1536"/>
                  </a:cubicBezTo>
                  <a:close/>
                  <a:moveTo>
                    <a:pt x="2679" y="3084"/>
                  </a:moveTo>
                  <a:cubicBezTo>
                    <a:pt x="2894" y="3084"/>
                    <a:pt x="3072" y="3263"/>
                    <a:pt x="3072" y="3465"/>
                  </a:cubicBezTo>
                  <a:cubicBezTo>
                    <a:pt x="3072" y="3679"/>
                    <a:pt x="2894" y="3858"/>
                    <a:pt x="2679" y="3858"/>
                  </a:cubicBezTo>
                  <a:lnTo>
                    <a:pt x="2298" y="3858"/>
                  </a:lnTo>
                  <a:lnTo>
                    <a:pt x="2298" y="3096"/>
                  </a:lnTo>
                  <a:lnTo>
                    <a:pt x="2679" y="3096"/>
                  </a:lnTo>
                  <a:lnTo>
                    <a:pt x="2679" y="3084"/>
                  </a:lnTo>
                  <a:close/>
                  <a:moveTo>
                    <a:pt x="1929" y="0"/>
                  </a:moveTo>
                  <a:cubicBezTo>
                    <a:pt x="1715" y="0"/>
                    <a:pt x="1536" y="179"/>
                    <a:pt x="1536" y="393"/>
                  </a:cubicBezTo>
                  <a:lnTo>
                    <a:pt x="1536" y="774"/>
                  </a:lnTo>
                  <a:lnTo>
                    <a:pt x="1155" y="774"/>
                  </a:lnTo>
                  <a:cubicBezTo>
                    <a:pt x="512" y="774"/>
                    <a:pt x="0" y="1298"/>
                    <a:pt x="0" y="1917"/>
                  </a:cubicBezTo>
                  <a:cubicBezTo>
                    <a:pt x="0" y="2560"/>
                    <a:pt x="524" y="3072"/>
                    <a:pt x="1155" y="3072"/>
                  </a:cubicBezTo>
                  <a:lnTo>
                    <a:pt x="1536" y="3072"/>
                  </a:lnTo>
                  <a:lnTo>
                    <a:pt x="1536" y="3822"/>
                  </a:lnTo>
                  <a:lnTo>
                    <a:pt x="393" y="3822"/>
                  </a:lnTo>
                  <a:cubicBezTo>
                    <a:pt x="179" y="3822"/>
                    <a:pt x="0" y="4001"/>
                    <a:pt x="0" y="4215"/>
                  </a:cubicBezTo>
                  <a:cubicBezTo>
                    <a:pt x="0" y="4418"/>
                    <a:pt x="179" y="4596"/>
                    <a:pt x="393" y="4596"/>
                  </a:cubicBezTo>
                  <a:lnTo>
                    <a:pt x="1536" y="4596"/>
                  </a:lnTo>
                  <a:lnTo>
                    <a:pt x="1536" y="5013"/>
                  </a:lnTo>
                  <a:cubicBezTo>
                    <a:pt x="1536" y="5227"/>
                    <a:pt x="1715" y="5406"/>
                    <a:pt x="1929" y="5406"/>
                  </a:cubicBezTo>
                  <a:cubicBezTo>
                    <a:pt x="2132" y="5406"/>
                    <a:pt x="2310" y="5227"/>
                    <a:pt x="2310" y="5013"/>
                  </a:cubicBezTo>
                  <a:lnTo>
                    <a:pt x="2310" y="4596"/>
                  </a:lnTo>
                  <a:lnTo>
                    <a:pt x="2691" y="4596"/>
                  </a:lnTo>
                  <a:cubicBezTo>
                    <a:pt x="3334" y="4596"/>
                    <a:pt x="3846" y="4084"/>
                    <a:pt x="3846" y="3453"/>
                  </a:cubicBezTo>
                  <a:cubicBezTo>
                    <a:pt x="3846" y="2810"/>
                    <a:pt x="3322" y="2310"/>
                    <a:pt x="2691" y="2310"/>
                  </a:cubicBezTo>
                  <a:lnTo>
                    <a:pt x="2310" y="2310"/>
                  </a:lnTo>
                  <a:lnTo>
                    <a:pt x="2310" y="1548"/>
                  </a:lnTo>
                  <a:lnTo>
                    <a:pt x="3453" y="1548"/>
                  </a:lnTo>
                  <a:cubicBezTo>
                    <a:pt x="3668" y="1548"/>
                    <a:pt x="3846" y="1370"/>
                    <a:pt x="3846" y="1167"/>
                  </a:cubicBezTo>
                  <a:cubicBezTo>
                    <a:pt x="3846" y="953"/>
                    <a:pt x="3668" y="774"/>
                    <a:pt x="3453" y="774"/>
                  </a:cubicBezTo>
                  <a:lnTo>
                    <a:pt x="2310" y="774"/>
                  </a:lnTo>
                  <a:lnTo>
                    <a:pt x="2310" y="393"/>
                  </a:lnTo>
                  <a:cubicBezTo>
                    <a:pt x="2310" y="179"/>
                    <a:pt x="2132" y="0"/>
                    <a:pt x="1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41"/>
          <p:cNvGrpSpPr/>
          <p:nvPr/>
        </p:nvGrpSpPr>
        <p:grpSpPr>
          <a:xfrm>
            <a:off x="6796808" y="2428281"/>
            <a:ext cx="602026" cy="720090"/>
            <a:chOff x="3998513" y="3504639"/>
            <a:chExt cx="316589" cy="378656"/>
          </a:xfrm>
        </p:grpSpPr>
        <p:sp>
          <p:nvSpPr>
            <p:cNvPr id="439" name="Google Shape;439;p41"/>
            <p:cNvSpPr/>
            <p:nvPr/>
          </p:nvSpPr>
          <p:spPr>
            <a:xfrm>
              <a:off x="4115782" y="3504639"/>
              <a:ext cx="44139" cy="44863"/>
            </a:xfrm>
            <a:custGeom>
              <a:rect b="b" l="l" r="r" t="t"/>
              <a:pathLst>
                <a:path extrusionOk="0" h="1549" w="1524">
                  <a:moveTo>
                    <a:pt x="762" y="1"/>
                  </a:moveTo>
                  <a:cubicBezTo>
                    <a:pt x="345" y="1"/>
                    <a:pt x="0" y="346"/>
                    <a:pt x="0" y="775"/>
                  </a:cubicBezTo>
                  <a:cubicBezTo>
                    <a:pt x="0" y="1203"/>
                    <a:pt x="345" y="1548"/>
                    <a:pt x="762" y="1548"/>
                  </a:cubicBezTo>
                  <a:cubicBezTo>
                    <a:pt x="1179" y="1537"/>
                    <a:pt x="1524" y="1191"/>
                    <a:pt x="1524" y="775"/>
                  </a:cubicBezTo>
                  <a:cubicBezTo>
                    <a:pt x="1524" y="346"/>
                    <a:pt x="1179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4204379" y="3504639"/>
              <a:ext cx="44168" cy="44863"/>
            </a:xfrm>
            <a:custGeom>
              <a:rect b="b" l="l" r="r" t="t"/>
              <a:pathLst>
                <a:path extrusionOk="0" h="1549" w="1525">
                  <a:moveTo>
                    <a:pt x="763" y="1"/>
                  </a:moveTo>
                  <a:cubicBezTo>
                    <a:pt x="346" y="1"/>
                    <a:pt x="1" y="346"/>
                    <a:pt x="1" y="775"/>
                  </a:cubicBezTo>
                  <a:cubicBezTo>
                    <a:pt x="1" y="1203"/>
                    <a:pt x="346" y="1548"/>
                    <a:pt x="763" y="1548"/>
                  </a:cubicBezTo>
                  <a:cubicBezTo>
                    <a:pt x="1180" y="1537"/>
                    <a:pt x="1525" y="1191"/>
                    <a:pt x="1525" y="775"/>
                  </a:cubicBezTo>
                  <a:cubicBezTo>
                    <a:pt x="1525" y="346"/>
                    <a:pt x="1180" y="1"/>
                    <a:pt x="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4204379" y="3571542"/>
              <a:ext cx="44168" cy="44863"/>
            </a:xfrm>
            <a:custGeom>
              <a:rect b="b" l="l" r="r" t="t"/>
              <a:pathLst>
                <a:path extrusionOk="0" h="1549" w="1525">
                  <a:moveTo>
                    <a:pt x="763" y="0"/>
                  </a:moveTo>
                  <a:cubicBezTo>
                    <a:pt x="346" y="0"/>
                    <a:pt x="1" y="334"/>
                    <a:pt x="1" y="774"/>
                  </a:cubicBezTo>
                  <a:cubicBezTo>
                    <a:pt x="1" y="1203"/>
                    <a:pt x="346" y="1548"/>
                    <a:pt x="763" y="1548"/>
                  </a:cubicBezTo>
                  <a:cubicBezTo>
                    <a:pt x="1180" y="1536"/>
                    <a:pt x="1525" y="1191"/>
                    <a:pt x="1525" y="774"/>
                  </a:cubicBezTo>
                  <a:cubicBezTo>
                    <a:pt x="1525" y="346"/>
                    <a:pt x="1180" y="0"/>
                    <a:pt x="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4027157" y="3504639"/>
              <a:ext cx="43820" cy="44863"/>
            </a:xfrm>
            <a:custGeom>
              <a:rect b="b" l="l" r="r" t="t"/>
              <a:pathLst>
                <a:path extrusionOk="0" h="1549" w="1513">
                  <a:moveTo>
                    <a:pt x="750" y="1"/>
                  </a:moveTo>
                  <a:cubicBezTo>
                    <a:pt x="333" y="1"/>
                    <a:pt x="0" y="346"/>
                    <a:pt x="0" y="775"/>
                  </a:cubicBezTo>
                  <a:cubicBezTo>
                    <a:pt x="0" y="1203"/>
                    <a:pt x="333" y="1548"/>
                    <a:pt x="750" y="1548"/>
                  </a:cubicBezTo>
                  <a:cubicBezTo>
                    <a:pt x="1167" y="1537"/>
                    <a:pt x="1512" y="1191"/>
                    <a:pt x="1512" y="775"/>
                  </a:cubicBezTo>
                  <a:cubicBezTo>
                    <a:pt x="1512" y="346"/>
                    <a:pt x="1167" y="1"/>
                    <a:pt x="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4027157" y="3571542"/>
              <a:ext cx="43820" cy="44863"/>
            </a:xfrm>
            <a:custGeom>
              <a:rect b="b" l="l" r="r" t="t"/>
              <a:pathLst>
                <a:path extrusionOk="0" h="1549" w="1513">
                  <a:moveTo>
                    <a:pt x="750" y="0"/>
                  </a:moveTo>
                  <a:cubicBezTo>
                    <a:pt x="333" y="0"/>
                    <a:pt x="0" y="334"/>
                    <a:pt x="0" y="774"/>
                  </a:cubicBezTo>
                  <a:cubicBezTo>
                    <a:pt x="0" y="1203"/>
                    <a:pt x="333" y="1548"/>
                    <a:pt x="750" y="1548"/>
                  </a:cubicBezTo>
                  <a:cubicBezTo>
                    <a:pt x="1167" y="1536"/>
                    <a:pt x="1512" y="1191"/>
                    <a:pt x="1512" y="774"/>
                  </a:cubicBez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027157" y="3638098"/>
              <a:ext cx="43820" cy="45210"/>
            </a:xfrm>
            <a:custGeom>
              <a:rect b="b" l="l" r="r" t="t"/>
              <a:pathLst>
                <a:path extrusionOk="0" h="1561" w="1513">
                  <a:moveTo>
                    <a:pt x="750" y="0"/>
                  </a:moveTo>
                  <a:cubicBezTo>
                    <a:pt x="333" y="0"/>
                    <a:pt x="0" y="346"/>
                    <a:pt x="0" y="786"/>
                  </a:cubicBezTo>
                  <a:cubicBezTo>
                    <a:pt x="0" y="1215"/>
                    <a:pt x="333" y="1560"/>
                    <a:pt x="750" y="1560"/>
                  </a:cubicBezTo>
                  <a:cubicBezTo>
                    <a:pt x="1167" y="1536"/>
                    <a:pt x="1512" y="1203"/>
                    <a:pt x="1512" y="786"/>
                  </a:cubicBezTo>
                  <a:cubicBezTo>
                    <a:pt x="1512" y="346"/>
                    <a:pt x="1167" y="0"/>
                    <a:pt x="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3998513" y="3571542"/>
              <a:ext cx="316589" cy="311752"/>
            </a:xfrm>
            <a:custGeom>
              <a:rect b="b" l="l" r="r" t="t"/>
              <a:pathLst>
                <a:path extrusionOk="0" h="10764" w="10931">
                  <a:moveTo>
                    <a:pt x="4430" y="774"/>
                  </a:moveTo>
                  <a:cubicBezTo>
                    <a:pt x="4644" y="774"/>
                    <a:pt x="4823" y="953"/>
                    <a:pt x="4823" y="1155"/>
                  </a:cubicBezTo>
                  <a:lnTo>
                    <a:pt x="4823" y="4239"/>
                  </a:lnTo>
                  <a:cubicBezTo>
                    <a:pt x="4823" y="4453"/>
                    <a:pt x="5002" y="4632"/>
                    <a:pt x="5216" y="4632"/>
                  </a:cubicBezTo>
                  <a:cubicBezTo>
                    <a:pt x="5418" y="4632"/>
                    <a:pt x="5597" y="4453"/>
                    <a:pt x="5597" y="4239"/>
                  </a:cubicBezTo>
                  <a:cubicBezTo>
                    <a:pt x="5597" y="4037"/>
                    <a:pt x="5775" y="3858"/>
                    <a:pt x="5990" y="3858"/>
                  </a:cubicBezTo>
                  <a:cubicBezTo>
                    <a:pt x="6192" y="3858"/>
                    <a:pt x="6371" y="4037"/>
                    <a:pt x="6371" y="4239"/>
                  </a:cubicBezTo>
                  <a:cubicBezTo>
                    <a:pt x="6371" y="4453"/>
                    <a:pt x="6549" y="4632"/>
                    <a:pt x="6764" y="4632"/>
                  </a:cubicBezTo>
                  <a:cubicBezTo>
                    <a:pt x="6966" y="4632"/>
                    <a:pt x="7145" y="4453"/>
                    <a:pt x="7145" y="4239"/>
                  </a:cubicBezTo>
                  <a:cubicBezTo>
                    <a:pt x="7145" y="4037"/>
                    <a:pt x="7323" y="3858"/>
                    <a:pt x="7538" y="3858"/>
                  </a:cubicBezTo>
                  <a:cubicBezTo>
                    <a:pt x="7740" y="3858"/>
                    <a:pt x="7919" y="4037"/>
                    <a:pt x="7919" y="4239"/>
                  </a:cubicBezTo>
                  <a:cubicBezTo>
                    <a:pt x="7919" y="4453"/>
                    <a:pt x="8097" y="4632"/>
                    <a:pt x="8311" y="4632"/>
                  </a:cubicBezTo>
                  <a:cubicBezTo>
                    <a:pt x="8514" y="4632"/>
                    <a:pt x="8692" y="4453"/>
                    <a:pt x="8692" y="4239"/>
                  </a:cubicBezTo>
                  <a:cubicBezTo>
                    <a:pt x="8692" y="4037"/>
                    <a:pt x="8871" y="3858"/>
                    <a:pt x="9085" y="3858"/>
                  </a:cubicBezTo>
                  <a:cubicBezTo>
                    <a:pt x="9288" y="3858"/>
                    <a:pt x="9466" y="4037"/>
                    <a:pt x="9466" y="4239"/>
                  </a:cubicBezTo>
                  <a:lnTo>
                    <a:pt x="9466" y="9240"/>
                  </a:lnTo>
                  <a:lnTo>
                    <a:pt x="4109" y="9240"/>
                  </a:lnTo>
                  <a:lnTo>
                    <a:pt x="4109" y="9013"/>
                  </a:lnTo>
                  <a:cubicBezTo>
                    <a:pt x="4037" y="8692"/>
                    <a:pt x="3870" y="8394"/>
                    <a:pt x="3620" y="8228"/>
                  </a:cubicBezTo>
                  <a:lnTo>
                    <a:pt x="1227" y="6775"/>
                  </a:lnTo>
                  <a:cubicBezTo>
                    <a:pt x="965" y="6620"/>
                    <a:pt x="894" y="6275"/>
                    <a:pt x="1061" y="6025"/>
                  </a:cubicBezTo>
                  <a:cubicBezTo>
                    <a:pt x="1154" y="5869"/>
                    <a:pt x="1323" y="5785"/>
                    <a:pt x="1500" y="5785"/>
                  </a:cubicBezTo>
                  <a:cubicBezTo>
                    <a:pt x="1593" y="5785"/>
                    <a:pt x="1688" y="5809"/>
                    <a:pt x="1775" y="5858"/>
                  </a:cubicBezTo>
                  <a:lnTo>
                    <a:pt x="2704" y="6418"/>
                  </a:lnTo>
                  <a:cubicBezTo>
                    <a:pt x="2849" y="6505"/>
                    <a:pt x="3004" y="6545"/>
                    <a:pt x="3155" y="6545"/>
                  </a:cubicBezTo>
                  <a:cubicBezTo>
                    <a:pt x="3621" y="6545"/>
                    <a:pt x="4049" y="6166"/>
                    <a:pt x="4049" y="5644"/>
                  </a:cubicBezTo>
                  <a:lnTo>
                    <a:pt x="4049" y="1155"/>
                  </a:lnTo>
                  <a:cubicBezTo>
                    <a:pt x="4049" y="953"/>
                    <a:pt x="4228" y="774"/>
                    <a:pt x="4430" y="774"/>
                  </a:cubicBezTo>
                  <a:close/>
                  <a:moveTo>
                    <a:pt x="4418" y="0"/>
                  </a:moveTo>
                  <a:cubicBezTo>
                    <a:pt x="3787" y="0"/>
                    <a:pt x="3275" y="524"/>
                    <a:pt x="3275" y="1143"/>
                  </a:cubicBezTo>
                  <a:lnTo>
                    <a:pt x="3275" y="5644"/>
                  </a:lnTo>
                  <a:cubicBezTo>
                    <a:pt x="3275" y="5713"/>
                    <a:pt x="3219" y="5763"/>
                    <a:pt x="3157" y="5763"/>
                  </a:cubicBezTo>
                  <a:cubicBezTo>
                    <a:pt x="3133" y="5763"/>
                    <a:pt x="3108" y="5756"/>
                    <a:pt x="3085" y="5739"/>
                  </a:cubicBezTo>
                  <a:lnTo>
                    <a:pt x="2144" y="5192"/>
                  </a:lnTo>
                  <a:cubicBezTo>
                    <a:pt x="1937" y="5071"/>
                    <a:pt x="1709" y="5013"/>
                    <a:pt x="1484" y="5013"/>
                  </a:cubicBezTo>
                  <a:cubicBezTo>
                    <a:pt x="1064" y="5013"/>
                    <a:pt x="654" y="5216"/>
                    <a:pt x="406" y="5596"/>
                  </a:cubicBezTo>
                  <a:cubicBezTo>
                    <a:pt x="1" y="6204"/>
                    <a:pt x="179" y="7037"/>
                    <a:pt x="811" y="7430"/>
                  </a:cubicBezTo>
                  <a:lnTo>
                    <a:pt x="3204" y="8883"/>
                  </a:lnTo>
                  <a:cubicBezTo>
                    <a:pt x="3275" y="8930"/>
                    <a:pt x="3263" y="8990"/>
                    <a:pt x="3263" y="9216"/>
                  </a:cubicBezTo>
                  <a:lnTo>
                    <a:pt x="2870" y="9216"/>
                  </a:lnTo>
                  <a:cubicBezTo>
                    <a:pt x="2668" y="9216"/>
                    <a:pt x="2489" y="9394"/>
                    <a:pt x="2489" y="9597"/>
                  </a:cubicBezTo>
                  <a:lnTo>
                    <a:pt x="2489" y="10371"/>
                  </a:lnTo>
                  <a:cubicBezTo>
                    <a:pt x="2489" y="10585"/>
                    <a:pt x="2668" y="10764"/>
                    <a:pt x="2870" y="10764"/>
                  </a:cubicBezTo>
                  <a:cubicBezTo>
                    <a:pt x="3085" y="10764"/>
                    <a:pt x="3263" y="10585"/>
                    <a:pt x="3263" y="10371"/>
                  </a:cubicBezTo>
                  <a:lnTo>
                    <a:pt x="3263" y="9990"/>
                  </a:lnTo>
                  <a:lnTo>
                    <a:pt x="10157" y="9990"/>
                  </a:lnTo>
                  <a:lnTo>
                    <a:pt x="10157" y="10371"/>
                  </a:lnTo>
                  <a:cubicBezTo>
                    <a:pt x="10157" y="10585"/>
                    <a:pt x="10336" y="10764"/>
                    <a:pt x="10538" y="10764"/>
                  </a:cubicBezTo>
                  <a:cubicBezTo>
                    <a:pt x="10752" y="10764"/>
                    <a:pt x="10931" y="10585"/>
                    <a:pt x="10931" y="10371"/>
                  </a:cubicBezTo>
                  <a:lnTo>
                    <a:pt x="10931" y="9597"/>
                  </a:lnTo>
                  <a:cubicBezTo>
                    <a:pt x="10931" y="9394"/>
                    <a:pt x="10764" y="9228"/>
                    <a:pt x="10550" y="9228"/>
                  </a:cubicBezTo>
                  <a:lnTo>
                    <a:pt x="10169" y="9228"/>
                  </a:lnTo>
                  <a:lnTo>
                    <a:pt x="10169" y="4227"/>
                  </a:lnTo>
                  <a:cubicBezTo>
                    <a:pt x="10169" y="3533"/>
                    <a:pt x="9600" y="3068"/>
                    <a:pt x="9006" y="3068"/>
                  </a:cubicBezTo>
                  <a:cubicBezTo>
                    <a:pt x="8744" y="3068"/>
                    <a:pt x="8478" y="3158"/>
                    <a:pt x="8252" y="3358"/>
                  </a:cubicBezTo>
                  <a:cubicBezTo>
                    <a:pt x="8032" y="3168"/>
                    <a:pt x="7755" y="3072"/>
                    <a:pt x="7479" y="3072"/>
                  </a:cubicBezTo>
                  <a:cubicBezTo>
                    <a:pt x="7204" y="3072"/>
                    <a:pt x="6930" y="3168"/>
                    <a:pt x="6716" y="3358"/>
                  </a:cubicBezTo>
                  <a:cubicBezTo>
                    <a:pt x="6507" y="3173"/>
                    <a:pt x="6233" y="3070"/>
                    <a:pt x="5959" y="3070"/>
                  </a:cubicBezTo>
                  <a:cubicBezTo>
                    <a:pt x="5828" y="3070"/>
                    <a:pt x="5697" y="3093"/>
                    <a:pt x="5573" y="3144"/>
                  </a:cubicBezTo>
                  <a:lnTo>
                    <a:pt x="5573" y="1143"/>
                  </a:lnTo>
                  <a:cubicBezTo>
                    <a:pt x="5573" y="501"/>
                    <a:pt x="5049" y="0"/>
                    <a:pt x="44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/>
          <p:nvPr/>
        </p:nvSpPr>
        <p:spPr>
          <a:xfrm>
            <a:off x="6525328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4887444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52" name="Google Shape;452;p42"/>
          <p:cNvSpPr/>
          <p:nvPr/>
        </p:nvSpPr>
        <p:spPr>
          <a:xfrm>
            <a:off x="3248566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53" name="Google Shape;453;p42"/>
          <p:cNvSpPr/>
          <p:nvPr/>
        </p:nvSpPr>
        <p:spPr>
          <a:xfrm>
            <a:off x="1610153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454" name="Google Shape;454;p42"/>
          <p:cNvCxnSpPr/>
          <p:nvPr/>
        </p:nvCxnSpPr>
        <p:spPr>
          <a:xfrm>
            <a:off x="2486025" y="289840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2"/>
          <p:cNvCxnSpPr/>
          <p:nvPr/>
        </p:nvCxnSpPr>
        <p:spPr>
          <a:xfrm>
            <a:off x="4124325" y="289840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2"/>
          <p:cNvCxnSpPr/>
          <p:nvPr/>
        </p:nvCxnSpPr>
        <p:spPr>
          <a:xfrm>
            <a:off x="5762690" y="289840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2"/>
          <p:cNvSpPr txBox="1"/>
          <p:nvPr>
            <p:ph type="title"/>
          </p:nvPr>
        </p:nvSpPr>
        <p:spPr>
          <a:xfrm>
            <a:off x="720000" y="3337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(1/2)</a:t>
            </a:r>
            <a:endParaRPr/>
          </a:p>
        </p:txBody>
      </p:sp>
      <p:sp>
        <p:nvSpPr>
          <p:cNvPr id="458" name="Google Shape;458;p42"/>
          <p:cNvSpPr txBox="1"/>
          <p:nvPr/>
        </p:nvSpPr>
        <p:spPr>
          <a:xfrm>
            <a:off x="2532654" y="339410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Reconnaissance</a:t>
            </a:r>
            <a:endParaRPr b="1" sz="24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59" name="Google Shape;459;p42"/>
          <p:cNvSpPr txBox="1"/>
          <p:nvPr/>
        </p:nvSpPr>
        <p:spPr>
          <a:xfrm>
            <a:off x="2532653" y="384326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Test opposing defenses and capabilities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60" name="Google Shape;460;p42"/>
          <p:cNvSpPr txBox="1"/>
          <p:nvPr/>
        </p:nvSpPr>
        <p:spPr>
          <a:xfrm>
            <a:off x="893738" y="129881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Phishing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1" name="Google Shape;461;p42"/>
          <p:cNvSpPr txBox="1"/>
          <p:nvPr/>
        </p:nvSpPr>
        <p:spPr>
          <a:xfrm>
            <a:off x="893738" y="1755298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Send a fake email pretending to be the TA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62" name="Google Shape;462;p42"/>
          <p:cNvSpPr txBox="1"/>
          <p:nvPr/>
        </p:nvSpPr>
        <p:spPr>
          <a:xfrm>
            <a:off x="5653903" y="3394100"/>
            <a:ext cx="26409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Dictionary attack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5810475" y="3833421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SSH passwords</a:t>
            </a:r>
            <a:endParaRPr sz="17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User passwords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4172544" y="1298819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Focus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65" name="Google Shape;465;p42"/>
          <p:cNvSpPr txBox="1"/>
          <p:nvPr/>
        </p:nvSpPr>
        <p:spPr>
          <a:xfrm>
            <a:off x="4152195" y="1742875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Identify key vulnerabilities to exploit</a:t>
            </a:r>
            <a:endParaRPr sz="17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466" name="Google Shape;466;p42"/>
          <p:cNvCxnSpPr/>
          <p:nvPr/>
        </p:nvCxnSpPr>
        <p:spPr>
          <a:xfrm>
            <a:off x="7401040" y="2898500"/>
            <a:ext cx="2038500" cy="84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67" name="Google Shape;467;p42"/>
          <p:cNvGrpSpPr/>
          <p:nvPr/>
        </p:nvGrpSpPr>
        <p:grpSpPr>
          <a:xfrm>
            <a:off x="1878619" y="2730445"/>
            <a:ext cx="335711" cy="335711"/>
            <a:chOff x="7313764" y="2061177"/>
            <a:chExt cx="378308" cy="378308"/>
          </a:xfrm>
        </p:grpSpPr>
        <p:sp>
          <p:nvSpPr>
            <p:cNvPr id="468" name="Google Shape;468;p42"/>
            <p:cNvSpPr/>
            <p:nvPr/>
          </p:nvSpPr>
          <p:spPr>
            <a:xfrm>
              <a:off x="7313764" y="2061177"/>
              <a:ext cx="378308" cy="378308"/>
            </a:xfrm>
            <a:custGeom>
              <a:rect b="b" l="l" r="r" t="t"/>
              <a:pathLst>
                <a:path extrusionOk="0" h="13062" w="13062">
                  <a:moveTo>
                    <a:pt x="8085" y="738"/>
                  </a:moveTo>
                  <a:cubicBezTo>
                    <a:pt x="8287" y="738"/>
                    <a:pt x="8466" y="917"/>
                    <a:pt x="8466" y="1131"/>
                  </a:cubicBezTo>
                  <a:cubicBezTo>
                    <a:pt x="8466" y="1334"/>
                    <a:pt x="8287" y="1512"/>
                    <a:pt x="8085" y="1512"/>
                  </a:cubicBezTo>
                  <a:cubicBezTo>
                    <a:pt x="7871" y="1512"/>
                    <a:pt x="7692" y="1334"/>
                    <a:pt x="7692" y="1131"/>
                  </a:cubicBezTo>
                  <a:cubicBezTo>
                    <a:pt x="7692" y="917"/>
                    <a:pt x="7871" y="738"/>
                    <a:pt x="8085" y="738"/>
                  </a:cubicBezTo>
                  <a:close/>
                  <a:moveTo>
                    <a:pt x="12157" y="4608"/>
                  </a:moveTo>
                  <a:cubicBezTo>
                    <a:pt x="12228" y="4608"/>
                    <a:pt x="12288" y="4667"/>
                    <a:pt x="12288" y="4751"/>
                  </a:cubicBezTo>
                  <a:lnTo>
                    <a:pt x="12288" y="12156"/>
                  </a:lnTo>
                  <a:cubicBezTo>
                    <a:pt x="12288" y="12228"/>
                    <a:pt x="12228" y="12287"/>
                    <a:pt x="12157" y="12287"/>
                  </a:cubicBezTo>
                  <a:lnTo>
                    <a:pt x="882" y="12287"/>
                  </a:lnTo>
                  <a:cubicBezTo>
                    <a:pt x="798" y="12287"/>
                    <a:pt x="739" y="12228"/>
                    <a:pt x="739" y="12156"/>
                  </a:cubicBezTo>
                  <a:lnTo>
                    <a:pt x="739" y="4763"/>
                  </a:lnTo>
                  <a:cubicBezTo>
                    <a:pt x="739" y="4691"/>
                    <a:pt x="798" y="4632"/>
                    <a:pt x="882" y="4632"/>
                  </a:cubicBezTo>
                  <a:lnTo>
                    <a:pt x="4644" y="4632"/>
                  </a:lnTo>
                  <a:cubicBezTo>
                    <a:pt x="4823" y="5560"/>
                    <a:pt x="5656" y="6275"/>
                    <a:pt x="6656" y="6275"/>
                  </a:cubicBezTo>
                  <a:cubicBezTo>
                    <a:pt x="6859" y="6275"/>
                    <a:pt x="7037" y="6096"/>
                    <a:pt x="7037" y="5894"/>
                  </a:cubicBezTo>
                  <a:cubicBezTo>
                    <a:pt x="7037" y="5679"/>
                    <a:pt x="6859" y="5501"/>
                    <a:pt x="6656" y="5501"/>
                  </a:cubicBezTo>
                  <a:cubicBezTo>
                    <a:pt x="6085" y="5501"/>
                    <a:pt x="5597" y="5132"/>
                    <a:pt x="5430" y="4608"/>
                  </a:cubicBezTo>
                  <a:close/>
                  <a:moveTo>
                    <a:pt x="8073" y="0"/>
                  </a:moveTo>
                  <a:cubicBezTo>
                    <a:pt x="7442" y="0"/>
                    <a:pt x="6930" y="524"/>
                    <a:pt x="6930" y="1143"/>
                  </a:cubicBezTo>
                  <a:cubicBezTo>
                    <a:pt x="6930" y="1631"/>
                    <a:pt x="7240" y="2048"/>
                    <a:pt x="7680" y="2215"/>
                  </a:cubicBezTo>
                  <a:lnTo>
                    <a:pt x="7680" y="3870"/>
                  </a:lnTo>
                  <a:lnTo>
                    <a:pt x="5370" y="3870"/>
                  </a:lnTo>
                  <a:lnTo>
                    <a:pt x="5370" y="2870"/>
                  </a:lnTo>
                  <a:lnTo>
                    <a:pt x="5489" y="2989"/>
                  </a:lnTo>
                  <a:cubicBezTo>
                    <a:pt x="5567" y="3066"/>
                    <a:pt x="5665" y="3105"/>
                    <a:pt x="5762" y="3105"/>
                  </a:cubicBezTo>
                  <a:cubicBezTo>
                    <a:pt x="5858" y="3105"/>
                    <a:pt x="5954" y="3066"/>
                    <a:pt x="6025" y="2989"/>
                  </a:cubicBezTo>
                  <a:cubicBezTo>
                    <a:pt x="6180" y="2846"/>
                    <a:pt x="6180" y="2608"/>
                    <a:pt x="6025" y="2453"/>
                  </a:cubicBezTo>
                  <a:lnTo>
                    <a:pt x="5263" y="1691"/>
                  </a:lnTo>
                  <a:cubicBezTo>
                    <a:pt x="5186" y="1614"/>
                    <a:pt x="5090" y="1579"/>
                    <a:pt x="4996" y="1579"/>
                  </a:cubicBezTo>
                  <a:cubicBezTo>
                    <a:pt x="4799" y="1579"/>
                    <a:pt x="4608" y="1731"/>
                    <a:pt x="4608" y="1965"/>
                  </a:cubicBezTo>
                  <a:lnTo>
                    <a:pt x="4608" y="3882"/>
                  </a:lnTo>
                  <a:lnTo>
                    <a:pt x="894" y="3882"/>
                  </a:lnTo>
                  <a:cubicBezTo>
                    <a:pt x="405" y="3882"/>
                    <a:pt x="1" y="4286"/>
                    <a:pt x="1" y="4775"/>
                  </a:cubicBezTo>
                  <a:lnTo>
                    <a:pt x="1" y="12168"/>
                  </a:lnTo>
                  <a:cubicBezTo>
                    <a:pt x="1" y="12657"/>
                    <a:pt x="405" y="13061"/>
                    <a:pt x="894" y="13061"/>
                  </a:cubicBezTo>
                  <a:lnTo>
                    <a:pt x="12169" y="13061"/>
                  </a:lnTo>
                  <a:cubicBezTo>
                    <a:pt x="12657" y="13061"/>
                    <a:pt x="13062" y="12657"/>
                    <a:pt x="13062" y="12168"/>
                  </a:cubicBezTo>
                  <a:lnTo>
                    <a:pt x="13062" y="4775"/>
                  </a:lnTo>
                  <a:cubicBezTo>
                    <a:pt x="13050" y="4251"/>
                    <a:pt x="12669" y="3870"/>
                    <a:pt x="12157" y="3870"/>
                  </a:cubicBezTo>
                  <a:lnTo>
                    <a:pt x="8442" y="3870"/>
                  </a:lnTo>
                  <a:lnTo>
                    <a:pt x="8442" y="2227"/>
                  </a:lnTo>
                  <a:cubicBezTo>
                    <a:pt x="8895" y="2084"/>
                    <a:pt x="9228" y="1655"/>
                    <a:pt x="9228" y="1143"/>
                  </a:cubicBezTo>
                  <a:cubicBezTo>
                    <a:pt x="9228" y="500"/>
                    <a:pt x="8704" y="0"/>
                    <a:pt x="8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2"/>
            <p:cNvSpPr/>
            <p:nvPr/>
          </p:nvSpPr>
          <p:spPr>
            <a:xfrm>
              <a:off x="7358250" y="2239093"/>
              <a:ext cx="133488" cy="155558"/>
            </a:xfrm>
            <a:custGeom>
              <a:rect b="b" l="l" r="r" t="t"/>
              <a:pathLst>
                <a:path extrusionOk="0" h="5371" w="4609">
                  <a:moveTo>
                    <a:pt x="2298" y="787"/>
                  </a:moveTo>
                  <a:cubicBezTo>
                    <a:pt x="2715" y="787"/>
                    <a:pt x="3060" y="1132"/>
                    <a:pt x="3060" y="1549"/>
                  </a:cubicBezTo>
                  <a:cubicBezTo>
                    <a:pt x="3060" y="1965"/>
                    <a:pt x="2715" y="2311"/>
                    <a:pt x="2298" y="2311"/>
                  </a:cubicBezTo>
                  <a:cubicBezTo>
                    <a:pt x="1882" y="2311"/>
                    <a:pt x="1548" y="1965"/>
                    <a:pt x="1548" y="1549"/>
                  </a:cubicBezTo>
                  <a:cubicBezTo>
                    <a:pt x="1548" y="1132"/>
                    <a:pt x="1882" y="787"/>
                    <a:pt x="2298" y="787"/>
                  </a:cubicBezTo>
                  <a:close/>
                  <a:moveTo>
                    <a:pt x="2298" y="3085"/>
                  </a:moveTo>
                  <a:cubicBezTo>
                    <a:pt x="3156" y="3085"/>
                    <a:pt x="3834" y="3763"/>
                    <a:pt x="3834" y="4620"/>
                  </a:cubicBezTo>
                  <a:lnTo>
                    <a:pt x="774" y="4620"/>
                  </a:lnTo>
                  <a:cubicBezTo>
                    <a:pt x="774" y="3763"/>
                    <a:pt x="1453" y="3085"/>
                    <a:pt x="2298" y="3085"/>
                  </a:cubicBezTo>
                  <a:close/>
                  <a:moveTo>
                    <a:pt x="2298" y="1"/>
                  </a:moveTo>
                  <a:cubicBezTo>
                    <a:pt x="965" y="1"/>
                    <a:pt x="274" y="1608"/>
                    <a:pt x="1191" y="2584"/>
                  </a:cubicBezTo>
                  <a:cubicBezTo>
                    <a:pt x="489" y="2977"/>
                    <a:pt x="0" y="3739"/>
                    <a:pt x="0" y="4597"/>
                  </a:cubicBezTo>
                  <a:lnTo>
                    <a:pt x="0" y="4990"/>
                  </a:lnTo>
                  <a:cubicBezTo>
                    <a:pt x="0" y="5192"/>
                    <a:pt x="179" y="5371"/>
                    <a:pt x="381" y="5371"/>
                  </a:cubicBezTo>
                  <a:lnTo>
                    <a:pt x="4203" y="5371"/>
                  </a:lnTo>
                  <a:cubicBezTo>
                    <a:pt x="4418" y="5371"/>
                    <a:pt x="4596" y="5192"/>
                    <a:pt x="4596" y="4990"/>
                  </a:cubicBezTo>
                  <a:lnTo>
                    <a:pt x="4596" y="4620"/>
                  </a:lnTo>
                  <a:cubicBezTo>
                    <a:pt x="4608" y="3739"/>
                    <a:pt x="4120" y="2989"/>
                    <a:pt x="3418" y="2596"/>
                  </a:cubicBezTo>
                  <a:cubicBezTo>
                    <a:pt x="3668" y="2323"/>
                    <a:pt x="3834" y="1953"/>
                    <a:pt x="3834" y="1537"/>
                  </a:cubicBezTo>
                  <a:cubicBezTo>
                    <a:pt x="3834" y="691"/>
                    <a:pt x="3156" y="1"/>
                    <a:pt x="2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2"/>
            <p:cNvSpPr/>
            <p:nvPr/>
          </p:nvSpPr>
          <p:spPr>
            <a:xfrm>
              <a:off x="7514126" y="2261510"/>
              <a:ext cx="132764" cy="22446"/>
            </a:xfrm>
            <a:custGeom>
              <a:rect b="b" l="l" r="r" t="t"/>
              <a:pathLst>
                <a:path extrusionOk="0" h="775" w="4584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lnTo>
                    <a:pt x="4203" y="775"/>
                  </a:lnTo>
                  <a:cubicBezTo>
                    <a:pt x="4405" y="775"/>
                    <a:pt x="4584" y="596"/>
                    <a:pt x="4584" y="394"/>
                  </a:cubicBezTo>
                  <a:cubicBezTo>
                    <a:pt x="4584" y="179"/>
                    <a:pt x="4405" y="1"/>
                    <a:pt x="4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2"/>
            <p:cNvSpPr/>
            <p:nvPr/>
          </p:nvSpPr>
          <p:spPr>
            <a:xfrm>
              <a:off x="7513779" y="2305997"/>
              <a:ext cx="133112" cy="22446"/>
            </a:xfrm>
            <a:custGeom>
              <a:rect b="b" l="l" r="r" t="t"/>
              <a:pathLst>
                <a:path extrusionOk="0" h="775" w="4596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lnTo>
                    <a:pt x="4215" y="775"/>
                  </a:lnTo>
                  <a:cubicBezTo>
                    <a:pt x="4417" y="775"/>
                    <a:pt x="4596" y="596"/>
                    <a:pt x="4596" y="382"/>
                  </a:cubicBezTo>
                  <a:cubicBezTo>
                    <a:pt x="4596" y="179"/>
                    <a:pt x="4417" y="1"/>
                    <a:pt x="4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2"/>
            <p:cNvSpPr/>
            <p:nvPr/>
          </p:nvSpPr>
          <p:spPr>
            <a:xfrm>
              <a:off x="7514474" y="2350483"/>
              <a:ext cx="110347" cy="22446"/>
            </a:xfrm>
            <a:custGeom>
              <a:rect b="b" l="l" r="r" t="t"/>
              <a:pathLst>
                <a:path extrusionOk="0" h="775" w="381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lnTo>
                    <a:pt x="3429" y="774"/>
                  </a:lnTo>
                  <a:cubicBezTo>
                    <a:pt x="3631" y="774"/>
                    <a:pt x="3810" y="596"/>
                    <a:pt x="3810" y="382"/>
                  </a:cubicBezTo>
                  <a:cubicBezTo>
                    <a:pt x="3798" y="179"/>
                    <a:pt x="3631" y="1"/>
                    <a:pt x="3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090" y="2713912"/>
            <a:ext cx="368773" cy="3687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42"/>
          <p:cNvGrpSpPr/>
          <p:nvPr/>
        </p:nvGrpSpPr>
        <p:grpSpPr>
          <a:xfrm>
            <a:off x="5156634" y="2751302"/>
            <a:ext cx="336328" cy="294409"/>
            <a:chOff x="2072275" y="2084173"/>
            <a:chExt cx="379003" cy="331765"/>
          </a:xfrm>
        </p:grpSpPr>
        <p:sp>
          <p:nvSpPr>
            <p:cNvPr id="475" name="Google Shape;475;p42"/>
            <p:cNvSpPr/>
            <p:nvPr/>
          </p:nvSpPr>
          <p:spPr>
            <a:xfrm>
              <a:off x="2117109" y="2172885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2"/>
            <p:cNvSpPr/>
            <p:nvPr/>
          </p:nvSpPr>
          <p:spPr>
            <a:xfrm>
              <a:off x="2161596" y="2172885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2"/>
            <p:cNvSpPr/>
            <p:nvPr/>
          </p:nvSpPr>
          <p:spPr>
            <a:xfrm>
              <a:off x="2072275" y="2084173"/>
              <a:ext cx="379003" cy="331765"/>
            </a:xfrm>
            <a:custGeom>
              <a:rect b="b" l="l" r="r" t="t"/>
              <a:pathLst>
                <a:path extrusionOk="0" h="11455" w="13086">
                  <a:moveTo>
                    <a:pt x="4823" y="2302"/>
                  </a:moveTo>
                  <a:cubicBezTo>
                    <a:pt x="4549" y="3040"/>
                    <a:pt x="4549" y="3862"/>
                    <a:pt x="4823" y="4588"/>
                  </a:cubicBezTo>
                  <a:lnTo>
                    <a:pt x="774" y="4588"/>
                  </a:lnTo>
                  <a:lnTo>
                    <a:pt x="774" y="2302"/>
                  </a:lnTo>
                  <a:close/>
                  <a:moveTo>
                    <a:pt x="12312" y="2302"/>
                  </a:moveTo>
                  <a:lnTo>
                    <a:pt x="12312" y="4588"/>
                  </a:lnTo>
                  <a:lnTo>
                    <a:pt x="11335" y="4588"/>
                  </a:lnTo>
                  <a:cubicBezTo>
                    <a:pt x="11609" y="3850"/>
                    <a:pt x="11609" y="3028"/>
                    <a:pt x="11335" y="2302"/>
                  </a:cubicBezTo>
                  <a:close/>
                  <a:moveTo>
                    <a:pt x="8076" y="763"/>
                  </a:moveTo>
                  <a:cubicBezTo>
                    <a:pt x="8767" y="763"/>
                    <a:pt x="9460" y="1022"/>
                    <a:pt x="9990" y="1540"/>
                  </a:cubicBezTo>
                  <a:cubicBezTo>
                    <a:pt x="11026" y="2588"/>
                    <a:pt x="11026" y="4278"/>
                    <a:pt x="9990" y="5338"/>
                  </a:cubicBezTo>
                  <a:cubicBezTo>
                    <a:pt x="9460" y="5868"/>
                    <a:pt x="8770" y="6133"/>
                    <a:pt x="8080" y="6133"/>
                  </a:cubicBezTo>
                  <a:cubicBezTo>
                    <a:pt x="7391" y="6133"/>
                    <a:pt x="6704" y="5868"/>
                    <a:pt x="6180" y="5338"/>
                  </a:cubicBezTo>
                  <a:cubicBezTo>
                    <a:pt x="5132" y="4290"/>
                    <a:pt x="5132" y="2599"/>
                    <a:pt x="6180" y="1540"/>
                  </a:cubicBezTo>
                  <a:cubicBezTo>
                    <a:pt x="6698" y="1022"/>
                    <a:pt x="7385" y="763"/>
                    <a:pt x="8076" y="763"/>
                  </a:cubicBezTo>
                  <a:close/>
                  <a:moveTo>
                    <a:pt x="6275" y="6398"/>
                  </a:moveTo>
                  <a:cubicBezTo>
                    <a:pt x="6501" y="6529"/>
                    <a:pt x="6740" y="6636"/>
                    <a:pt x="6978" y="6719"/>
                  </a:cubicBezTo>
                  <a:lnTo>
                    <a:pt x="6656" y="7421"/>
                  </a:lnTo>
                  <a:lnTo>
                    <a:pt x="5954" y="7088"/>
                  </a:lnTo>
                  <a:lnTo>
                    <a:pt x="6275" y="6398"/>
                  </a:lnTo>
                  <a:close/>
                  <a:moveTo>
                    <a:pt x="5644" y="7791"/>
                  </a:moveTo>
                  <a:lnTo>
                    <a:pt x="6335" y="8124"/>
                  </a:lnTo>
                  <a:lnTo>
                    <a:pt x="5227" y="10458"/>
                  </a:lnTo>
                  <a:cubicBezTo>
                    <a:pt x="5159" y="10595"/>
                    <a:pt x="5022" y="10671"/>
                    <a:pt x="4879" y="10671"/>
                  </a:cubicBezTo>
                  <a:cubicBezTo>
                    <a:pt x="4824" y="10671"/>
                    <a:pt x="4768" y="10659"/>
                    <a:pt x="4715" y="10636"/>
                  </a:cubicBezTo>
                  <a:cubicBezTo>
                    <a:pt x="4525" y="10541"/>
                    <a:pt x="4430" y="10327"/>
                    <a:pt x="4537" y="10124"/>
                  </a:cubicBezTo>
                  <a:lnTo>
                    <a:pt x="5644" y="7791"/>
                  </a:lnTo>
                  <a:close/>
                  <a:moveTo>
                    <a:pt x="8073" y="1"/>
                  </a:moveTo>
                  <a:cubicBezTo>
                    <a:pt x="6975" y="1"/>
                    <a:pt x="5876" y="510"/>
                    <a:pt x="5192" y="1528"/>
                  </a:cubicBezTo>
                  <a:lnTo>
                    <a:pt x="382" y="1528"/>
                  </a:lnTo>
                  <a:cubicBezTo>
                    <a:pt x="179" y="1528"/>
                    <a:pt x="1" y="1707"/>
                    <a:pt x="1" y="1909"/>
                  </a:cubicBezTo>
                  <a:lnTo>
                    <a:pt x="1" y="4981"/>
                  </a:lnTo>
                  <a:cubicBezTo>
                    <a:pt x="1" y="5183"/>
                    <a:pt x="179" y="5362"/>
                    <a:pt x="382" y="5362"/>
                  </a:cubicBezTo>
                  <a:lnTo>
                    <a:pt x="5192" y="5362"/>
                  </a:lnTo>
                  <a:cubicBezTo>
                    <a:pt x="5323" y="5564"/>
                    <a:pt x="5477" y="5743"/>
                    <a:pt x="5644" y="5921"/>
                  </a:cubicBezTo>
                  <a:lnTo>
                    <a:pt x="3811" y="9815"/>
                  </a:lnTo>
                  <a:cubicBezTo>
                    <a:pt x="3537" y="10398"/>
                    <a:pt x="3799" y="11077"/>
                    <a:pt x="4358" y="11351"/>
                  </a:cubicBezTo>
                  <a:cubicBezTo>
                    <a:pt x="4516" y="11421"/>
                    <a:pt x="4681" y="11455"/>
                    <a:pt x="4842" y="11455"/>
                  </a:cubicBezTo>
                  <a:cubicBezTo>
                    <a:pt x="5279" y="11455"/>
                    <a:pt x="5694" y="11211"/>
                    <a:pt x="5894" y="10803"/>
                  </a:cubicBezTo>
                  <a:cubicBezTo>
                    <a:pt x="6001" y="10565"/>
                    <a:pt x="7621" y="7124"/>
                    <a:pt x="7728" y="6898"/>
                  </a:cubicBezTo>
                  <a:cubicBezTo>
                    <a:pt x="7837" y="6908"/>
                    <a:pt x="7946" y="6913"/>
                    <a:pt x="8055" y="6913"/>
                  </a:cubicBezTo>
                  <a:cubicBezTo>
                    <a:pt x="9209" y="6913"/>
                    <a:pt x="10289" y="6343"/>
                    <a:pt x="10942" y="5386"/>
                  </a:cubicBezTo>
                  <a:lnTo>
                    <a:pt x="12681" y="5386"/>
                  </a:lnTo>
                  <a:cubicBezTo>
                    <a:pt x="12883" y="5386"/>
                    <a:pt x="13062" y="5207"/>
                    <a:pt x="13062" y="4993"/>
                  </a:cubicBezTo>
                  <a:lnTo>
                    <a:pt x="13062" y="1933"/>
                  </a:lnTo>
                  <a:cubicBezTo>
                    <a:pt x="13086" y="1707"/>
                    <a:pt x="12907" y="1528"/>
                    <a:pt x="12693" y="1528"/>
                  </a:cubicBezTo>
                  <a:lnTo>
                    <a:pt x="10954" y="1528"/>
                  </a:lnTo>
                  <a:cubicBezTo>
                    <a:pt x="10270" y="510"/>
                    <a:pt x="9171" y="1"/>
                    <a:pt x="8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2"/>
            <p:cNvSpPr/>
            <p:nvPr/>
          </p:nvSpPr>
          <p:spPr>
            <a:xfrm>
              <a:off x="2250568" y="2150816"/>
              <a:ext cx="22417" cy="66932"/>
            </a:xfrm>
            <a:custGeom>
              <a:rect b="b" l="l" r="r" t="t"/>
              <a:pathLst>
                <a:path extrusionOk="0" h="2311" w="774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lnTo>
                    <a:pt x="0" y="1918"/>
                  </a:lnTo>
                  <a:cubicBezTo>
                    <a:pt x="0" y="2132"/>
                    <a:pt x="179" y="2311"/>
                    <a:pt x="393" y="2311"/>
                  </a:cubicBezTo>
                  <a:cubicBezTo>
                    <a:pt x="595" y="2311"/>
                    <a:pt x="774" y="2132"/>
                    <a:pt x="774" y="1918"/>
                  </a:cubicBezTo>
                  <a:lnTo>
                    <a:pt x="774" y="382"/>
                  </a:lnTo>
                  <a:cubicBezTo>
                    <a:pt x="762" y="168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2"/>
            <p:cNvSpPr/>
            <p:nvPr/>
          </p:nvSpPr>
          <p:spPr>
            <a:xfrm>
              <a:off x="2295055" y="2150816"/>
              <a:ext cx="66903" cy="66932"/>
            </a:xfrm>
            <a:custGeom>
              <a:rect b="b" l="l" r="r" t="t"/>
              <a:pathLst>
                <a:path extrusionOk="0" h="2311" w="2310">
                  <a:moveTo>
                    <a:pt x="1167" y="775"/>
                  </a:moveTo>
                  <a:cubicBezTo>
                    <a:pt x="1369" y="775"/>
                    <a:pt x="1548" y="953"/>
                    <a:pt x="1548" y="1156"/>
                  </a:cubicBezTo>
                  <a:cubicBezTo>
                    <a:pt x="1536" y="1358"/>
                    <a:pt x="1369" y="1537"/>
                    <a:pt x="1167" y="1537"/>
                  </a:cubicBezTo>
                  <a:lnTo>
                    <a:pt x="774" y="1537"/>
                  </a:lnTo>
                  <a:lnTo>
                    <a:pt x="774" y="775"/>
                  </a:lnTo>
                  <a:close/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lnTo>
                    <a:pt x="0" y="1918"/>
                  </a:lnTo>
                  <a:cubicBezTo>
                    <a:pt x="0" y="2132"/>
                    <a:pt x="179" y="2311"/>
                    <a:pt x="393" y="2311"/>
                  </a:cubicBezTo>
                  <a:lnTo>
                    <a:pt x="1167" y="2311"/>
                  </a:lnTo>
                  <a:cubicBezTo>
                    <a:pt x="1798" y="2311"/>
                    <a:pt x="2310" y="1787"/>
                    <a:pt x="2310" y="1156"/>
                  </a:cubicBezTo>
                  <a:cubicBezTo>
                    <a:pt x="2310" y="501"/>
                    <a:pt x="1786" y="1"/>
                    <a:pt x="1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42"/>
          <p:cNvSpPr/>
          <p:nvPr/>
        </p:nvSpPr>
        <p:spPr>
          <a:xfrm>
            <a:off x="6794831" y="2730326"/>
            <a:ext cx="336626" cy="336343"/>
          </a:xfrm>
          <a:custGeom>
            <a:rect b="b" l="l" r="r" t="t"/>
            <a:pathLst>
              <a:path extrusionOk="0" h="13086" w="13097">
                <a:moveTo>
                  <a:pt x="11396" y="778"/>
                </a:moveTo>
                <a:cubicBezTo>
                  <a:pt x="11597" y="778"/>
                  <a:pt x="11799" y="852"/>
                  <a:pt x="11954" y="1001"/>
                </a:cubicBezTo>
                <a:cubicBezTo>
                  <a:pt x="12252" y="1299"/>
                  <a:pt x="12252" y="1787"/>
                  <a:pt x="11954" y="2096"/>
                </a:cubicBezTo>
                <a:lnTo>
                  <a:pt x="11251" y="2799"/>
                </a:lnTo>
                <a:lnTo>
                  <a:pt x="10156" y="1691"/>
                </a:lnTo>
                <a:lnTo>
                  <a:pt x="10847" y="1001"/>
                </a:lnTo>
                <a:cubicBezTo>
                  <a:pt x="10995" y="852"/>
                  <a:pt x="11195" y="778"/>
                  <a:pt x="11396" y="778"/>
                </a:cubicBezTo>
                <a:close/>
                <a:moveTo>
                  <a:pt x="9596" y="2251"/>
                </a:moveTo>
                <a:lnTo>
                  <a:pt x="10704" y="3346"/>
                </a:lnTo>
                <a:lnTo>
                  <a:pt x="10192" y="3858"/>
                </a:lnTo>
                <a:lnTo>
                  <a:pt x="9096" y="2751"/>
                </a:lnTo>
                <a:lnTo>
                  <a:pt x="9596" y="2251"/>
                </a:lnTo>
                <a:close/>
                <a:moveTo>
                  <a:pt x="6959" y="1870"/>
                </a:moveTo>
                <a:cubicBezTo>
                  <a:pt x="7060" y="1870"/>
                  <a:pt x="7162" y="1906"/>
                  <a:pt x="7239" y="1977"/>
                </a:cubicBezTo>
                <a:lnTo>
                  <a:pt x="11109" y="5847"/>
                </a:lnTo>
                <a:cubicBezTo>
                  <a:pt x="11251" y="6002"/>
                  <a:pt x="11251" y="6240"/>
                  <a:pt x="11109" y="6394"/>
                </a:cubicBezTo>
                <a:cubicBezTo>
                  <a:pt x="11031" y="6472"/>
                  <a:pt x="10930" y="6510"/>
                  <a:pt x="10829" y="6510"/>
                </a:cubicBezTo>
                <a:cubicBezTo>
                  <a:pt x="10728" y="6510"/>
                  <a:pt x="10626" y="6472"/>
                  <a:pt x="10549" y="6394"/>
                </a:cubicBezTo>
                <a:lnTo>
                  <a:pt x="6679" y="2525"/>
                </a:lnTo>
                <a:cubicBezTo>
                  <a:pt x="6537" y="2382"/>
                  <a:pt x="6537" y="2132"/>
                  <a:pt x="6679" y="1977"/>
                </a:cubicBezTo>
                <a:cubicBezTo>
                  <a:pt x="6757" y="1906"/>
                  <a:pt x="6858" y="1870"/>
                  <a:pt x="6959" y="1870"/>
                </a:cubicBezTo>
                <a:close/>
                <a:moveTo>
                  <a:pt x="7179" y="4073"/>
                </a:moveTo>
                <a:lnTo>
                  <a:pt x="7811" y="4716"/>
                </a:lnTo>
                <a:lnTo>
                  <a:pt x="2846" y="9681"/>
                </a:lnTo>
                <a:cubicBezTo>
                  <a:pt x="2691" y="9835"/>
                  <a:pt x="2691" y="10073"/>
                  <a:pt x="2846" y="10216"/>
                </a:cubicBezTo>
                <a:cubicBezTo>
                  <a:pt x="2917" y="10294"/>
                  <a:pt x="3012" y="10332"/>
                  <a:pt x="3109" y="10332"/>
                </a:cubicBezTo>
                <a:cubicBezTo>
                  <a:pt x="3206" y="10332"/>
                  <a:pt x="3304" y="10294"/>
                  <a:pt x="3381" y="10216"/>
                </a:cubicBezTo>
                <a:lnTo>
                  <a:pt x="8346" y="5251"/>
                </a:lnTo>
                <a:lnTo>
                  <a:pt x="8989" y="5894"/>
                </a:lnTo>
                <a:lnTo>
                  <a:pt x="3334" y="12312"/>
                </a:lnTo>
                <a:lnTo>
                  <a:pt x="774" y="12312"/>
                </a:lnTo>
                <a:lnTo>
                  <a:pt x="774" y="9752"/>
                </a:lnTo>
                <a:lnTo>
                  <a:pt x="7179" y="4073"/>
                </a:lnTo>
                <a:close/>
                <a:moveTo>
                  <a:pt x="11394" y="1"/>
                </a:moveTo>
                <a:cubicBezTo>
                  <a:pt x="10998" y="1"/>
                  <a:pt x="10603" y="156"/>
                  <a:pt x="10299" y="465"/>
                </a:cubicBezTo>
                <a:cubicBezTo>
                  <a:pt x="10120" y="656"/>
                  <a:pt x="8739" y="2025"/>
                  <a:pt x="8561" y="2203"/>
                </a:cubicBezTo>
                <a:lnTo>
                  <a:pt x="7787" y="1430"/>
                </a:lnTo>
                <a:cubicBezTo>
                  <a:pt x="7560" y="1203"/>
                  <a:pt x="7263" y="1090"/>
                  <a:pt x="6965" y="1090"/>
                </a:cubicBezTo>
                <a:cubicBezTo>
                  <a:pt x="6668" y="1090"/>
                  <a:pt x="6370" y="1203"/>
                  <a:pt x="6144" y="1430"/>
                </a:cubicBezTo>
                <a:cubicBezTo>
                  <a:pt x="5703" y="1870"/>
                  <a:pt x="5703" y="2620"/>
                  <a:pt x="6144" y="3061"/>
                </a:cubicBezTo>
                <a:lnTo>
                  <a:pt x="6620" y="3537"/>
                </a:lnTo>
                <a:lnTo>
                  <a:pt x="131" y="9288"/>
                </a:lnTo>
                <a:cubicBezTo>
                  <a:pt x="48" y="9359"/>
                  <a:pt x="0" y="9466"/>
                  <a:pt x="0" y="9573"/>
                </a:cubicBezTo>
                <a:lnTo>
                  <a:pt x="0" y="12693"/>
                </a:lnTo>
                <a:cubicBezTo>
                  <a:pt x="0" y="12907"/>
                  <a:pt x="179" y="13086"/>
                  <a:pt x="393" y="13086"/>
                </a:cubicBezTo>
                <a:lnTo>
                  <a:pt x="3512" y="13086"/>
                </a:lnTo>
                <a:cubicBezTo>
                  <a:pt x="3620" y="13086"/>
                  <a:pt x="3727" y="13038"/>
                  <a:pt x="3798" y="12943"/>
                </a:cubicBezTo>
                <a:lnTo>
                  <a:pt x="9537" y="6454"/>
                </a:lnTo>
                <a:lnTo>
                  <a:pt x="10013" y="6930"/>
                </a:lnTo>
                <a:cubicBezTo>
                  <a:pt x="10239" y="7156"/>
                  <a:pt x="10537" y="7270"/>
                  <a:pt x="10835" y="7270"/>
                </a:cubicBezTo>
                <a:cubicBezTo>
                  <a:pt x="11132" y="7270"/>
                  <a:pt x="11430" y="7156"/>
                  <a:pt x="11656" y="6930"/>
                </a:cubicBezTo>
                <a:cubicBezTo>
                  <a:pt x="12097" y="6490"/>
                  <a:pt x="12097" y="5740"/>
                  <a:pt x="11656" y="5299"/>
                </a:cubicBezTo>
                <a:lnTo>
                  <a:pt x="10751" y="4394"/>
                </a:lnTo>
                <a:lnTo>
                  <a:pt x="12490" y="2644"/>
                </a:lnTo>
                <a:cubicBezTo>
                  <a:pt x="13097" y="2037"/>
                  <a:pt x="13097" y="1072"/>
                  <a:pt x="12490" y="465"/>
                </a:cubicBezTo>
                <a:cubicBezTo>
                  <a:pt x="12186" y="156"/>
                  <a:pt x="11790" y="1"/>
                  <a:pt x="1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idx="15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team that made the dream possible </a:t>
            </a:r>
            <a:endParaRPr sz="3000"/>
          </a:p>
        </p:txBody>
      </p:sp>
      <p:sp>
        <p:nvSpPr>
          <p:cNvPr id="234" name="Google Shape;234;p25"/>
          <p:cNvSpPr txBox="1"/>
          <p:nvPr>
            <p:ph idx="6" type="title"/>
          </p:nvPr>
        </p:nvSpPr>
        <p:spPr>
          <a:xfrm>
            <a:off x="6152550" y="3485975"/>
            <a:ext cx="17058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Matteo</a:t>
            </a:r>
            <a:br>
              <a:rPr lang="en"/>
            </a:br>
            <a:r>
              <a:rPr lang="en"/>
              <a:t>Franzil</a:t>
            </a:r>
            <a:endParaRPr/>
          </a:p>
        </p:txBody>
      </p: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150" y="3302975"/>
            <a:ext cx="1259400" cy="125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idx="6" type="title"/>
          </p:nvPr>
        </p:nvSpPr>
        <p:spPr>
          <a:xfrm>
            <a:off x="2647350" y="3485975"/>
            <a:ext cx="17058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Dmytro</a:t>
            </a:r>
            <a:br>
              <a:rPr lang="en"/>
            </a:br>
            <a:r>
              <a:rPr lang="en"/>
              <a:t>Kashchuk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11762" l="24514" r="20273" t="0"/>
          <a:stretch/>
        </p:blipFill>
        <p:spPr>
          <a:xfrm>
            <a:off x="1428650" y="3293875"/>
            <a:ext cx="1218600" cy="125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>
            <p:ph idx="6" type="title"/>
          </p:nvPr>
        </p:nvSpPr>
        <p:spPr>
          <a:xfrm>
            <a:off x="6152550" y="1657175"/>
            <a:ext cx="17058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Tommaso</a:t>
            </a:r>
            <a:br>
              <a:rPr lang="en"/>
            </a:br>
            <a:r>
              <a:rPr lang="en"/>
              <a:t>Sacchetti</a:t>
            </a:r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5">
            <a:alphaModFix/>
          </a:blip>
          <a:srcRect b="0" l="6468" r="6468" t="0"/>
          <a:stretch/>
        </p:blipFill>
        <p:spPr>
          <a:xfrm>
            <a:off x="4893150" y="1474175"/>
            <a:ext cx="1259400" cy="1259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0" name="Google Shape;240;p25"/>
          <p:cNvSpPr txBox="1"/>
          <p:nvPr>
            <p:ph idx="6" type="title"/>
          </p:nvPr>
        </p:nvSpPr>
        <p:spPr>
          <a:xfrm>
            <a:off x="2647350" y="1657175"/>
            <a:ext cx="17058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Lorenzo</a:t>
            </a:r>
            <a:br>
              <a:rPr lang="en"/>
            </a:br>
            <a:r>
              <a:rPr lang="en"/>
              <a:t>Cavada</a:t>
            </a:r>
            <a:endParaRPr/>
          </a:p>
        </p:txBody>
      </p:sp>
      <p:pic>
        <p:nvPicPr>
          <p:cNvPr id="241" name="Google Shape;241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87950" y="1474175"/>
            <a:ext cx="1259400" cy="1259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3"/>
          <p:cNvSpPr/>
          <p:nvPr/>
        </p:nvSpPr>
        <p:spPr>
          <a:xfrm>
            <a:off x="4127794" y="2445313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86" name="Google Shape;486;p43"/>
          <p:cNvSpPr/>
          <p:nvPr/>
        </p:nvSpPr>
        <p:spPr>
          <a:xfrm>
            <a:off x="2489381" y="2445313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487" name="Google Shape;487;p43"/>
          <p:cNvCxnSpPr/>
          <p:nvPr/>
        </p:nvCxnSpPr>
        <p:spPr>
          <a:xfrm>
            <a:off x="5002239" y="2875612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3"/>
          <p:cNvSpPr txBox="1"/>
          <p:nvPr>
            <p:ph type="title"/>
          </p:nvPr>
        </p:nvSpPr>
        <p:spPr>
          <a:xfrm>
            <a:off x="720000" y="3337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(2/2)</a:t>
            </a:r>
            <a:endParaRPr/>
          </a:p>
        </p:txBody>
      </p:sp>
      <p:sp>
        <p:nvSpPr>
          <p:cNvPr id="489" name="Google Shape;489;p43"/>
          <p:cNvSpPr txBox="1"/>
          <p:nvPr/>
        </p:nvSpPr>
        <p:spPr>
          <a:xfrm>
            <a:off x="3421078" y="339824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Discovery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0" name="Google Shape;490;p43"/>
          <p:cNvSpPr txBox="1"/>
          <p:nvPr/>
        </p:nvSpPr>
        <p:spPr>
          <a:xfrm>
            <a:off x="3421078" y="383034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Discover deployed pages on web server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91" name="Google Shape;491;p43"/>
          <p:cNvSpPr txBox="1"/>
          <p:nvPr/>
        </p:nvSpPr>
        <p:spPr>
          <a:xfrm>
            <a:off x="5086351" y="1243206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Fuzzing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5086351" y="171543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Feed the server with crafted query strings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cxnSp>
        <p:nvCxnSpPr>
          <p:cNvPr id="493" name="Google Shape;493;p43"/>
          <p:cNvCxnSpPr/>
          <p:nvPr/>
        </p:nvCxnSpPr>
        <p:spPr>
          <a:xfrm>
            <a:off x="3366666" y="287331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43"/>
          <p:cNvSpPr/>
          <p:nvPr/>
        </p:nvSpPr>
        <p:spPr>
          <a:xfrm>
            <a:off x="5766231" y="2458228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495" name="Google Shape;495;p43"/>
          <p:cNvCxnSpPr>
            <a:endCxn id="486" idx="1"/>
          </p:cNvCxnSpPr>
          <p:nvPr/>
        </p:nvCxnSpPr>
        <p:spPr>
          <a:xfrm>
            <a:off x="-443419" y="2875513"/>
            <a:ext cx="2932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3"/>
          <p:cNvSpPr/>
          <p:nvPr/>
        </p:nvSpPr>
        <p:spPr>
          <a:xfrm>
            <a:off x="6025428" y="2681307"/>
            <a:ext cx="309352" cy="383983"/>
          </a:xfrm>
          <a:custGeom>
            <a:rect b="b" l="l" r="r" t="t"/>
            <a:pathLst>
              <a:path extrusionOk="0" h="13074" w="9943">
                <a:moveTo>
                  <a:pt x="7656" y="2323"/>
                </a:moveTo>
                <a:lnTo>
                  <a:pt x="7656" y="3894"/>
                </a:lnTo>
                <a:lnTo>
                  <a:pt x="5358" y="3894"/>
                </a:lnTo>
                <a:lnTo>
                  <a:pt x="5358" y="2323"/>
                </a:lnTo>
                <a:close/>
                <a:moveTo>
                  <a:pt x="8430" y="3656"/>
                </a:moveTo>
                <a:cubicBezTo>
                  <a:pt x="9014" y="3906"/>
                  <a:pt x="9192" y="4156"/>
                  <a:pt x="9192" y="4275"/>
                </a:cubicBezTo>
                <a:cubicBezTo>
                  <a:pt x="9192" y="4394"/>
                  <a:pt x="9014" y="4632"/>
                  <a:pt x="8430" y="4894"/>
                </a:cubicBezTo>
                <a:lnTo>
                  <a:pt x="8430" y="3656"/>
                </a:lnTo>
                <a:close/>
                <a:moveTo>
                  <a:pt x="4608" y="3108"/>
                </a:moveTo>
                <a:lnTo>
                  <a:pt x="4608" y="5430"/>
                </a:lnTo>
                <a:cubicBezTo>
                  <a:pt x="2132" y="5347"/>
                  <a:pt x="774" y="4632"/>
                  <a:pt x="774" y="4263"/>
                </a:cubicBezTo>
                <a:cubicBezTo>
                  <a:pt x="774" y="3894"/>
                  <a:pt x="2120" y="3180"/>
                  <a:pt x="4608" y="3108"/>
                </a:cubicBezTo>
                <a:close/>
                <a:moveTo>
                  <a:pt x="7656" y="4656"/>
                </a:moveTo>
                <a:lnTo>
                  <a:pt x="7656" y="5394"/>
                </a:lnTo>
                <a:cubicBezTo>
                  <a:pt x="7656" y="6037"/>
                  <a:pt x="7132" y="6537"/>
                  <a:pt x="6513" y="6537"/>
                </a:cubicBezTo>
                <a:cubicBezTo>
                  <a:pt x="5882" y="6537"/>
                  <a:pt x="5358" y="6025"/>
                  <a:pt x="5358" y="5394"/>
                </a:cubicBezTo>
                <a:lnTo>
                  <a:pt x="5358" y="4656"/>
                </a:lnTo>
                <a:close/>
                <a:moveTo>
                  <a:pt x="9192" y="5347"/>
                </a:moveTo>
                <a:lnTo>
                  <a:pt x="9192" y="6490"/>
                </a:lnTo>
                <a:cubicBezTo>
                  <a:pt x="9192" y="6787"/>
                  <a:pt x="8382" y="7288"/>
                  <a:pt x="6894" y="7526"/>
                </a:cubicBezTo>
                <a:lnTo>
                  <a:pt x="6894" y="7276"/>
                </a:lnTo>
                <a:cubicBezTo>
                  <a:pt x="7668" y="7109"/>
                  <a:pt x="8263" y="6490"/>
                  <a:pt x="8394" y="5704"/>
                </a:cubicBezTo>
                <a:cubicBezTo>
                  <a:pt x="8728" y="5585"/>
                  <a:pt x="8978" y="5466"/>
                  <a:pt x="9192" y="5347"/>
                </a:cubicBezTo>
                <a:close/>
                <a:moveTo>
                  <a:pt x="774" y="5347"/>
                </a:moveTo>
                <a:cubicBezTo>
                  <a:pt x="1667" y="5883"/>
                  <a:pt x="3215" y="6180"/>
                  <a:pt x="4787" y="6192"/>
                </a:cubicBezTo>
                <a:cubicBezTo>
                  <a:pt x="5037" y="6752"/>
                  <a:pt x="5525" y="7157"/>
                  <a:pt x="6120" y="7276"/>
                </a:cubicBezTo>
                <a:lnTo>
                  <a:pt x="6120" y="7609"/>
                </a:lnTo>
                <a:cubicBezTo>
                  <a:pt x="5715" y="7646"/>
                  <a:pt x="5322" y="7662"/>
                  <a:pt x="4946" y="7662"/>
                </a:cubicBezTo>
                <a:cubicBezTo>
                  <a:pt x="2508" y="7662"/>
                  <a:pt x="774" y="6964"/>
                  <a:pt x="774" y="6490"/>
                </a:cubicBezTo>
                <a:lnTo>
                  <a:pt x="774" y="5347"/>
                </a:lnTo>
                <a:close/>
                <a:moveTo>
                  <a:pt x="9204" y="7585"/>
                </a:moveTo>
                <a:lnTo>
                  <a:pt x="9204" y="8847"/>
                </a:lnTo>
                <a:lnTo>
                  <a:pt x="9192" y="8847"/>
                </a:lnTo>
                <a:cubicBezTo>
                  <a:pt x="9192" y="8859"/>
                  <a:pt x="9168" y="8883"/>
                  <a:pt x="9168" y="8895"/>
                </a:cubicBezTo>
                <a:cubicBezTo>
                  <a:pt x="8966" y="9323"/>
                  <a:pt x="7490" y="9978"/>
                  <a:pt x="4989" y="9978"/>
                </a:cubicBezTo>
                <a:cubicBezTo>
                  <a:pt x="2263" y="9978"/>
                  <a:pt x="798" y="9204"/>
                  <a:pt x="798" y="8800"/>
                </a:cubicBezTo>
                <a:lnTo>
                  <a:pt x="798" y="7585"/>
                </a:lnTo>
                <a:cubicBezTo>
                  <a:pt x="1799" y="8193"/>
                  <a:pt x="3484" y="8434"/>
                  <a:pt x="4975" y="8434"/>
                </a:cubicBezTo>
                <a:cubicBezTo>
                  <a:pt x="5381" y="8434"/>
                  <a:pt x="5773" y="8416"/>
                  <a:pt x="6132" y="8383"/>
                </a:cubicBezTo>
                <a:lnTo>
                  <a:pt x="6132" y="8847"/>
                </a:lnTo>
                <a:cubicBezTo>
                  <a:pt x="6132" y="9050"/>
                  <a:pt x="6299" y="9228"/>
                  <a:pt x="6525" y="9228"/>
                </a:cubicBezTo>
                <a:cubicBezTo>
                  <a:pt x="6751" y="9228"/>
                  <a:pt x="6906" y="9050"/>
                  <a:pt x="6906" y="8847"/>
                </a:cubicBezTo>
                <a:lnTo>
                  <a:pt x="6906" y="8300"/>
                </a:lnTo>
                <a:cubicBezTo>
                  <a:pt x="7835" y="8157"/>
                  <a:pt x="8656" y="7919"/>
                  <a:pt x="9204" y="7585"/>
                </a:cubicBezTo>
                <a:close/>
                <a:moveTo>
                  <a:pt x="9192" y="9871"/>
                </a:moveTo>
                <a:lnTo>
                  <a:pt x="9192" y="11121"/>
                </a:lnTo>
                <a:cubicBezTo>
                  <a:pt x="9192" y="11526"/>
                  <a:pt x="7704" y="12300"/>
                  <a:pt x="4977" y="12300"/>
                </a:cubicBezTo>
                <a:cubicBezTo>
                  <a:pt x="2251" y="12300"/>
                  <a:pt x="774" y="11526"/>
                  <a:pt x="774" y="11121"/>
                </a:cubicBezTo>
                <a:lnTo>
                  <a:pt x="774" y="9871"/>
                </a:lnTo>
                <a:cubicBezTo>
                  <a:pt x="1715" y="10437"/>
                  <a:pt x="3349" y="10719"/>
                  <a:pt x="4983" y="10719"/>
                </a:cubicBezTo>
                <a:cubicBezTo>
                  <a:pt x="6617" y="10719"/>
                  <a:pt x="8252" y="10437"/>
                  <a:pt x="9192" y="9871"/>
                </a:cubicBezTo>
                <a:close/>
                <a:moveTo>
                  <a:pt x="4977" y="1"/>
                </a:moveTo>
                <a:cubicBezTo>
                  <a:pt x="4763" y="1"/>
                  <a:pt x="4584" y="191"/>
                  <a:pt x="4584" y="394"/>
                </a:cubicBezTo>
                <a:cubicBezTo>
                  <a:pt x="4584" y="596"/>
                  <a:pt x="4751" y="787"/>
                  <a:pt x="4977" y="787"/>
                </a:cubicBezTo>
                <a:lnTo>
                  <a:pt x="6120" y="787"/>
                </a:lnTo>
                <a:lnTo>
                  <a:pt x="6120" y="1561"/>
                </a:lnTo>
                <a:lnTo>
                  <a:pt x="4977" y="1561"/>
                </a:lnTo>
                <a:cubicBezTo>
                  <a:pt x="4763" y="1561"/>
                  <a:pt x="4584" y="1739"/>
                  <a:pt x="4584" y="1942"/>
                </a:cubicBezTo>
                <a:lnTo>
                  <a:pt x="4584" y="2346"/>
                </a:lnTo>
                <a:cubicBezTo>
                  <a:pt x="2251" y="2406"/>
                  <a:pt x="0" y="3073"/>
                  <a:pt x="0" y="4275"/>
                </a:cubicBezTo>
                <a:lnTo>
                  <a:pt x="0" y="11145"/>
                </a:lnTo>
                <a:cubicBezTo>
                  <a:pt x="0" y="12431"/>
                  <a:pt x="2483" y="13074"/>
                  <a:pt x="4965" y="13074"/>
                </a:cubicBezTo>
                <a:cubicBezTo>
                  <a:pt x="7448" y="13074"/>
                  <a:pt x="9930" y="12431"/>
                  <a:pt x="9930" y="11145"/>
                </a:cubicBezTo>
                <a:lnTo>
                  <a:pt x="9930" y="4275"/>
                </a:lnTo>
                <a:cubicBezTo>
                  <a:pt x="9942" y="3847"/>
                  <a:pt x="9680" y="3287"/>
                  <a:pt x="8418" y="2835"/>
                </a:cubicBezTo>
                <a:lnTo>
                  <a:pt x="8418" y="1942"/>
                </a:lnTo>
                <a:cubicBezTo>
                  <a:pt x="8418" y="1739"/>
                  <a:pt x="8252" y="1561"/>
                  <a:pt x="8025" y="1561"/>
                </a:cubicBezTo>
                <a:lnTo>
                  <a:pt x="6882" y="1561"/>
                </a:lnTo>
                <a:lnTo>
                  <a:pt x="6882" y="787"/>
                </a:lnTo>
                <a:lnTo>
                  <a:pt x="8025" y="787"/>
                </a:lnTo>
                <a:cubicBezTo>
                  <a:pt x="8240" y="787"/>
                  <a:pt x="8418" y="596"/>
                  <a:pt x="8418" y="394"/>
                </a:cubicBezTo>
                <a:cubicBezTo>
                  <a:pt x="8418" y="191"/>
                  <a:pt x="8252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5648" y="2715053"/>
            <a:ext cx="336026" cy="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3"/>
          <p:cNvSpPr txBox="1"/>
          <p:nvPr/>
        </p:nvSpPr>
        <p:spPr>
          <a:xfrm>
            <a:off x="1805353" y="1524813"/>
            <a:ext cx="23055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Register several users</a:t>
            </a:r>
            <a:endParaRPr sz="175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Slow down queries</a:t>
            </a:r>
            <a:br>
              <a:rPr lang="en" sz="175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</a:br>
            <a:r>
              <a:rPr lang="en" sz="175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Exhaust server space</a:t>
            </a:r>
            <a:endParaRPr sz="175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1805360" y="1146428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DB flood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0" name="Google Shape;500;p43"/>
          <p:cNvSpPr/>
          <p:nvPr/>
        </p:nvSpPr>
        <p:spPr>
          <a:xfrm>
            <a:off x="2774686" y="2720260"/>
            <a:ext cx="336626" cy="336343"/>
          </a:xfrm>
          <a:custGeom>
            <a:rect b="b" l="l" r="r" t="t"/>
            <a:pathLst>
              <a:path extrusionOk="0" h="13086" w="13097">
                <a:moveTo>
                  <a:pt x="11396" y="778"/>
                </a:moveTo>
                <a:cubicBezTo>
                  <a:pt x="11597" y="778"/>
                  <a:pt x="11799" y="852"/>
                  <a:pt x="11954" y="1001"/>
                </a:cubicBezTo>
                <a:cubicBezTo>
                  <a:pt x="12252" y="1299"/>
                  <a:pt x="12252" y="1787"/>
                  <a:pt x="11954" y="2096"/>
                </a:cubicBezTo>
                <a:lnTo>
                  <a:pt x="11251" y="2799"/>
                </a:lnTo>
                <a:lnTo>
                  <a:pt x="10156" y="1691"/>
                </a:lnTo>
                <a:lnTo>
                  <a:pt x="10847" y="1001"/>
                </a:lnTo>
                <a:cubicBezTo>
                  <a:pt x="10995" y="852"/>
                  <a:pt x="11195" y="778"/>
                  <a:pt x="11396" y="778"/>
                </a:cubicBezTo>
                <a:close/>
                <a:moveTo>
                  <a:pt x="9596" y="2251"/>
                </a:moveTo>
                <a:lnTo>
                  <a:pt x="10704" y="3346"/>
                </a:lnTo>
                <a:lnTo>
                  <a:pt x="10192" y="3858"/>
                </a:lnTo>
                <a:lnTo>
                  <a:pt x="9096" y="2751"/>
                </a:lnTo>
                <a:lnTo>
                  <a:pt x="9596" y="2251"/>
                </a:lnTo>
                <a:close/>
                <a:moveTo>
                  <a:pt x="6959" y="1870"/>
                </a:moveTo>
                <a:cubicBezTo>
                  <a:pt x="7060" y="1870"/>
                  <a:pt x="7162" y="1906"/>
                  <a:pt x="7239" y="1977"/>
                </a:cubicBezTo>
                <a:lnTo>
                  <a:pt x="11109" y="5847"/>
                </a:lnTo>
                <a:cubicBezTo>
                  <a:pt x="11251" y="6002"/>
                  <a:pt x="11251" y="6240"/>
                  <a:pt x="11109" y="6394"/>
                </a:cubicBezTo>
                <a:cubicBezTo>
                  <a:pt x="11031" y="6472"/>
                  <a:pt x="10930" y="6510"/>
                  <a:pt x="10829" y="6510"/>
                </a:cubicBezTo>
                <a:cubicBezTo>
                  <a:pt x="10728" y="6510"/>
                  <a:pt x="10626" y="6472"/>
                  <a:pt x="10549" y="6394"/>
                </a:cubicBezTo>
                <a:lnTo>
                  <a:pt x="6679" y="2525"/>
                </a:lnTo>
                <a:cubicBezTo>
                  <a:pt x="6537" y="2382"/>
                  <a:pt x="6537" y="2132"/>
                  <a:pt x="6679" y="1977"/>
                </a:cubicBezTo>
                <a:cubicBezTo>
                  <a:pt x="6757" y="1906"/>
                  <a:pt x="6858" y="1870"/>
                  <a:pt x="6959" y="1870"/>
                </a:cubicBezTo>
                <a:close/>
                <a:moveTo>
                  <a:pt x="7179" y="4073"/>
                </a:moveTo>
                <a:lnTo>
                  <a:pt x="7811" y="4716"/>
                </a:lnTo>
                <a:lnTo>
                  <a:pt x="2846" y="9681"/>
                </a:lnTo>
                <a:cubicBezTo>
                  <a:pt x="2691" y="9835"/>
                  <a:pt x="2691" y="10073"/>
                  <a:pt x="2846" y="10216"/>
                </a:cubicBezTo>
                <a:cubicBezTo>
                  <a:pt x="2917" y="10294"/>
                  <a:pt x="3012" y="10332"/>
                  <a:pt x="3109" y="10332"/>
                </a:cubicBezTo>
                <a:cubicBezTo>
                  <a:pt x="3206" y="10332"/>
                  <a:pt x="3304" y="10294"/>
                  <a:pt x="3381" y="10216"/>
                </a:cubicBezTo>
                <a:lnTo>
                  <a:pt x="8346" y="5251"/>
                </a:lnTo>
                <a:lnTo>
                  <a:pt x="8989" y="5894"/>
                </a:lnTo>
                <a:lnTo>
                  <a:pt x="3334" y="12312"/>
                </a:lnTo>
                <a:lnTo>
                  <a:pt x="774" y="12312"/>
                </a:lnTo>
                <a:lnTo>
                  <a:pt x="774" y="9752"/>
                </a:lnTo>
                <a:lnTo>
                  <a:pt x="7179" y="4073"/>
                </a:lnTo>
                <a:close/>
                <a:moveTo>
                  <a:pt x="11394" y="1"/>
                </a:moveTo>
                <a:cubicBezTo>
                  <a:pt x="10998" y="1"/>
                  <a:pt x="10603" y="156"/>
                  <a:pt x="10299" y="465"/>
                </a:cubicBezTo>
                <a:cubicBezTo>
                  <a:pt x="10120" y="656"/>
                  <a:pt x="8739" y="2025"/>
                  <a:pt x="8561" y="2203"/>
                </a:cubicBezTo>
                <a:lnTo>
                  <a:pt x="7787" y="1430"/>
                </a:lnTo>
                <a:cubicBezTo>
                  <a:pt x="7560" y="1203"/>
                  <a:pt x="7263" y="1090"/>
                  <a:pt x="6965" y="1090"/>
                </a:cubicBezTo>
                <a:cubicBezTo>
                  <a:pt x="6668" y="1090"/>
                  <a:pt x="6370" y="1203"/>
                  <a:pt x="6144" y="1430"/>
                </a:cubicBezTo>
                <a:cubicBezTo>
                  <a:pt x="5703" y="1870"/>
                  <a:pt x="5703" y="2620"/>
                  <a:pt x="6144" y="3061"/>
                </a:cubicBezTo>
                <a:lnTo>
                  <a:pt x="6620" y="3537"/>
                </a:lnTo>
                <a:lnTo>
                  <a:pt x="131" y="9288"/>
                </a:lnTo>
                <a:cubicBezTo>
                  <a:pt x="48" y="9359"/>
                  <a:pt x="0" y="9466"/>
                  <a:pt x="0" y="9573"/>
                </a:cubicBezTo>
                <a:lnTo>
                  <a:pt x="0" y="12693"/>
                </a:lnTo>
                <a:cubicBezTo>
                  <a:pt x="0" y="12907"/>
                  <a:pt x="179" y="13086"/>
                  <a:pt x="393" y="13086"/>
                </a:cubicBezTo>
                <a:lnTo>
                  <a:pt x="3512" y="13086"/>
                </a:lnTo>
                <a:cubicBezTo>
                  <a:pt x="3620" y="13086"/>
                  <a:pt x="3727" y="13038"/>
                  <a:pt x="3798" y="12943"/>
                </a:cubicBezTo>
                <a:lnTo>
                  <a:pt x="9537" y="6454"/>
                </a:lnTo>
                <a:lnTo>
                  <a:pt x="10013" y="6930"/>
                </a:lnTo>
                <a:cubicBezTo>
                  <a:pt x="10239" y="7156"/>
                  <a:pt x="10537" y="7270"/>
                  <a:pt x="10835" y="7270"/>
                </a:cubicBezTo>
                <a:cubicBezTo>
                  <a:pt x="11132" y="7270"/>
                  <a:pt x="11430" y="7156"/>
                  <a:pt x="11656" y="6930"/>
                </a:cubicBezTo>
                <a:cubicBezTo>
                  <a:pt x="12097" y="6490"/>
                  <a:pt x="12097" y="5740"/>
                  <a:pt x="11656" y="5299"/>
                </a:cubicBezTo>
                <a:lnTo>
                  <a:pt x="10751" y="4394"/>
                </a:lnTo>
                <a:lnTo>
                  <a:pt x="12490" y="2644"/>
                </a:lnTo>
                <a:cubicBezTo>
                  <a:pt x="13097" y="2037"/>
                  <a:pt x="13097" y="1072"/>
                  <a:pt x="12490" y="465"/>
                </a:cubicBezTo>
                <a:cubicBezTo>
                  <a:pt x="12186" y="156"/>
                  <a:pt x="11790" y="1"/>
                  <a:pt x="1139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506" name="Google Shape;506;p44"/>
          <p:cNvSpPr txBox="1"/>
          <p:nvPr>
            <p:ph type="title"/>
          </p:nvPr>
        </p:nvSpPr>
        <p:spPr>
          <a:xfrm>
            <a:off x="1099800" y="1482775"/>
            <a:ext cx="694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three clients were configured identically.</a:t>
            </a:r>
            <a:endParaRPr/>
          </a:p>
        </p:txBody>
      </p:sp>
      <p:grpSp>
        <p:nvGrpSpPr>
          <p:cNvPr id="507" name="Google Shape;507;p44"/>
          <p:cNvGrpSpPr/>
          <p:nvPr/>
        </p:nvGrpSpPr>
        <p:grpSpPr>
          <a:xfrm>
            <a:off x="1310651" y="3741464"/>
            <a:ext cx="564226" cy="527686"/>
            <a:chOff x="-16066500" y="2060800"/>
            <a:chExt cx="304050" cy="284375"/>
          </a:xfrm>
        </p:grpSpPr>
        <p:sp>
          <p:nvSpPr>
            <p:cNvPr id="508" name="Google Shape;508;p44"/>
            <p:cNvSpPr/>
            <p:nvPr/>
          </p:nvSpPr>
          <p:spPr>
            <a:xfrm>
              <a:off x="-15978275" y="22033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-15869575" y="2203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510" name="Google Shape;510;p44"/>
            <p:cNvSpPr/>
            <p:nvPr/>
          </p:nvSpPr>
          <p:spPr>
            <a:xfrm>
              <a:off x="-15954650" y="2186825"/>
              <a:ext cx="78775" cy="88250"/>
            </a:xfrm>
            <a:custGeom>
              <a:rect b="b" l="l" r="r" t="t"/>
              <a:pathLst>
                <a:path extrusionOk="0" h="3530" w="3151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-16066500" y="2060800"/>
              <a:ext cx="304050" cy="284375"/>
            </a:xfrm>
            <a:custGeom>
              <a:rect b="b" l="l" r="r" t="t"/>
              <a:pathLst>
                <a:path extrusionOk="0" h="11375" w="12162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-15960175" y="2287225"/>
              <a:ext cx="91400" cy="24075"/>
            </a:xfrm>
            <a:custGeom>
              <a:rect b="b" l="l" r="r" t="t"/>
              <a:pathLst>
                <a:path extrusionOk="0" h="963" w="3656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sp>
        <p:nvSpPr>
          <p:cNvPr id="513" name="Google Shape;513;p44"/>
          <p:cNvSpPr txBox="1"/>
          <p:nvPr/>
        </p:nvSpPr>
        <p:spPr>
          <a:xfrm>
            <a:off x="2003250" y="2194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Nmap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4" name="Google Shape;514;p44"/>
          <p:cNvSpPr txBox="1"/>
          <p:nvPr/>
        </p:nvSpPr>
        <p:spPr>
          <a:xfrm>
            <a:off x="2003250" y="294914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SQLmap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5" name="Google Shape;515;p44"/>
          <p:cNvSpPr txBox="1"/>
          <p:nvPr/>
        </p:nvSpPr>
        <p:spPr>
          <a:xfrm>
            <a:off x="2003250" y="3728257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SlowLoris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6" name="Google Shape;516;p44"/>
          <p:cNvSpPr txBox="1"/>
          <p:nvPr/>
        </p:nvSpPr>
        <p:spPr>
          <a:xfrm>
            <a:off x="5508450" y="2194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Attila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5508450" y="294914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BruteForcer</a:t>
            </a:r>
            <a:endParaRPr sz="24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18" name="Google Shape;518;p44"/>
          <p:cNvSpPr txBox="1"/>
          <p:nvPr/>
        </p:nvSpPr>
        <p:spPr>
          <a:xfrm>
            <a:off x="5508450" y="3805207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519" name="Google Shape;519;p44"/>
          <p:cNvGrpSpPr/>
          <p:nvPr/>
        </p:nvGrpSpPr>
        <p:grpSpPr>
          <a:xfrm>
            <a:off x="4826741" y="2207842"/>
            <a:ext cx="564264" cy="527267"/>
            <a:chOff x="-55620975" y="2294725"/>
            <a:chExt cx="323750" cy="318225"/>
          </a:xfrm>
        </p:grpSpPr>
        <p:sp>
          <p:nvSpPr>
            <p:cNvPr id="520" name="Google Shape;520;p44"/>
            <p:cNvSpPr/>
            <p:nvPr/>
          </p:nvSpPr>
          <p:spPr>
            <a:xfrm>
              <a:off x="-55496525" y="2527275"/>
              <a:ext cx="73275" cy="29750"/>
            </a:xfrm>
            <a:custGeom>
              <a:rect b="b" l="l" r="r" t="t"/>
              <a:pathLst>
                <a:path extrusionOk="0" h="1190" w="2931">
                  <a:moveTo>
                    <a:pt x="414" y="1"/>
                  </a:moveTo>
                  <a:cubicBezTo>
                    <a:pt x="316" y="1"/>
                    <a:pt x="221" y="40"/>
                    <a:pt x="158" y="119"/>
                  </a:cubicBezTo>
                  <a:cubicBezTo>
                    <a:pt x="1" y="276"/>
                    <a:pt x="1" y="528"/>
                    <a:pt x="158" y="623"/>
                  </a:cubicBezTo>
                  <a:cubicBezTo>
                    <a:pt x="536" y="1001"/>
                    <a:pt x="1009" y="1190"/>
                    <a:pt x="1481" y="1190"/>
                  </a:cubicBezTo>
                  <a:cubicBezTo>
                    <a:pt x="1954" y="1190"/>
                    <a:pt x="2458" y="1001"/>
                    <a:pt x="2773" y="623"/>
                  </a:cubicBezTo>
                  <a:cubicBezTo>
                    <a:pt x="2931" y="465"/>
                    <a:pt x="2931" y="245"/>
                    <a:pt x="2773" y="119"/>
                  </a:cubicBezTo>
                  <a:cubicBezTo>
                    <a:pt x="2710" y="40"/>
                    <a:pt x="2623" y="1"/>
                    <a:pt x="2533" y="1"/>
                  </a:cubicBezTo>
                  <a:cubicBezTo>
                    <a:pt x="2442" y="1"/>
                    <a:pt x="2348" y="40"/>
                    <a:pt x="2269" y="119"/>
                  </a:cubicBezTo>
                  <a:cubicBezTo>
                    <a:pt x="2048" y="308"/>
                    <a:pt x="1733" y="434"/>
                    <a:pt x="1481" y="434"/>
                  </a:cubicBezTo>
                  <a:cubicBezTo>
                    <a:pt x="1166" y="434"/>
                    <a:pt x="883" y="308"/>
                    <a:pt x="694" y="119"/>
                  </a:cubicBezTo>
                  <a:cubicBezTo>
                    <a:pt x="615" y="40"/>
                    <a:pt x="512" y="1"/>
                    <a:pt x="4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4"/>
            <p:cNvSpPr/>
            <p:nvPr/>
          </p:nvSpPr>
          <p:spPr>
            <a:xfrm>
              <a:off x="-55505975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4"/>
            <p:cNvSpPr/>
            <p:nvPr/>
          </p:nvSpPr>
          <p:spPr>
            <a:xfrm>
              <a:off x="-55431150" y="2444375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36" y="725"/>
                    <a:pt x="694" y="568"/>
                    <a:pt x="694" y="379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-55620975" y="2294725"/>
              <a:ext cx="323750" cy="318225"/>
            </a:xfrm>
            <a:custGeom>
              <a:rect b="b" l="l" r="r" t="t"/>
              <a:pathLst>
                <a:path extrusionOk="0" h="12729" w="12950">
                  <a:moveTo>
                    <a:pt x="6459" y="851"/>
                  </a:moveTo>
                  <a:lnTo>
                    <a:pt x="11343" y="4506"/>
                  </a:lnTo>
                  <a:lnTo>
                    <a:pt x="1576" y="4506"/>
                  </a:lnTo>
                  <a:lnTo>
                    <a:pt x="6459" y="851"/>
                  </a:lnTo>
                  <a:close/>
                  <a:moveTo>
                    <a:pt x="2364" y="5987"/>
                  </a:moveTo>
                  <a:lnTo>
                    <a:pt x="2364" y="7499"/>
                  </a:lnTo>
                  <a:cubicBezTo>
                    <a:pt x="1923" y="7499"/>
                    <a:pt x="1608" y="7152"/>
                    <a:pt x="1608" y="6743"/>
                  </a:cubicBezTo>
                  <a:cubicBezTo>
                    <a:pt x="1608" y="6365"/>
                    <a:pt x="1923" y="5987"/>
                    <a:pt x="2364" y="5987"/>
                  </a:cubicBezTo>
                  <a:close/>
                  <a:moveTo>
                    <a:pt x="10555" y="5987"/>
                  </a:moveTo>
                  <a:cubicBezTo>
                    <a:pt x="10964" y="5987"/>
                    <a:pt x="11280" y="6365"/>
                    <a:pt x="11280" y="6743"/>
                  </a:cubicBezTo>
                  <a:cubicBezTo>
                    <a:pt x="11280" y="7152"/>
                    <a:pt x="10964" y="7499"/>
                    <a:pt x="10555" y="7499"/>
                  </a:cubicBezTo>
                  <a:lnTo>
                    <a:pt x="10555" y="5987"/>
                  </a:lnTo>
                  <a:close/>
                  <a:moveTo>
                    <a:pt x="9830" y="5262"/>
                  </a:moveTo>
                  <a:cubicBezTo>
                    <a:pt x="9799" y="5798"/>
                    <a:pt x="9799" y="8287"/>
                    <a:pt x="9799" y="8633"/>
                  </a:cubicBezTo>
                  <a:cubicBezTo>
                    <a:pt x="9799" y="10492"/>
                    <a:pt x="8287" y="11973"/>
                    <a:pt x="6459" y="11973"/>
                  </a:cubicBezTo>
                  <a:cubicBezTo>
                    <a:pt x="4600" y="11973"/>
                    <a:pt x="3088" y="10492"/>
                    <a:pt x="3088" y="8633"/>
                  </a:cubicBezTo>
                  <a:lnTo>
                    <a:pt x="3088" y="5262"/>
                  </a:lnTo>
                  <a:close/>
                  <a:moveTo>
                    <a:pt x="6459" y="1"/>
                  </a:moveTo>
                  <a:cubicBezTo>
                    <a:pt x="6381" y="1"/>
                    <a:pt x="6302" y="32"/>
                    <a:pt x="6239" y="95"/>
                  </a:cubicBezTo>
                  <a:lnTo>
                    <a:pt x="253" y="4569"/>
                  </a:lnTo>
                  <a:cubicBezTo>
                    <a:pt x="1" y="4790"/>
                    <a:pt x="158" y="5231"/>
                    <a:pt x="505" y="5231"/>
                  </a:cubicBezTo>
                  <a:lnTo>
                    <a:pt x="2395" y="5231"/>
                  </a:lnTo>
                  <a:cubicBezTo>
                    <a:pt x="1576" y="5231"/>
                    <a:pt x="883" y="5924"/>
                    <a:pt x="883" y="6743"/>
                  </a:cubicBezTo>
                  <a:cubicBezTo>
                    <a:pt x="883" y="7562"/>
                    <a:pt x="1576" y="8255"/>
                    <a:pt x="2395" y="8255"/>
                  </a:cubicBezTo>
                  <a:lnTo>
                    <a:pt x="2395" y="8633"/>
                  </a:lnTo>
                  <a:cubicBezTo>
                    <a:pt x="2395" y="10870"/>
                    <a:pt x="4254" y="12729"/>
                    <a:pt x="6491" y="12729"/>
                  </a:cubicBezTo>
                  <a:cubicBezTo>
                    <a:pt x="8728" y="12729"/>
                    <a:pt x="10586" y="10870"/>
                    <a:pt x="10586" y="8633"/>
                  </a:cubicBezTo>
                  <a:lnTo>
                    <a:pt x="10586" y="8255"/>
                  </a:lnTo>
                  <a:cubicBezTo>
                    <a:pt x="11406" y="8255"/>
                    <a:pt x="12067" y="7562"/>
                    <a:pt x="12067" y="6743"/>
                  </a:cubicBezTo>
                  <a:cubicBezTo>
                    <a:pt x="12067" y="5924"/>
                    <a:pt x="11406" y="5231"/>
                    <a:pt x="10586" y="5231"/>
                  </a:cubicBezTo>
                  <a:lnTo>
                    <a:pt x="12477" y="5231"/>
                  </a:lnTo>
                  <a:cubicBezTo>
                    <a:pt x="12792" y="5231"/>
                    <a:pt x="12949" y="4790"/>
                    <a:pt x="12666" y="4569"/>
                  </a:cubicBezTo>
                  <a:lnTo>
                    <a:pt x="6680" y="95"/>
                  </a:lnTo>
                  <a:cubicBezTo>
                    <a:pt x="6617" y="32"/>
                    <a:pt x="6538" y="1"/>
                    <a:pt x="64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4"/>
            <p:cNvSpPr/>
            <p:nvPr/>
          </p:nvSpPr>
          <p:spPr>
            <a:xfrm>
              <a:off x="-55450850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399" y="1"/>
                  </a:moveTo>
                  <a:cubicBezTo>
                    <a:pt x="308" y="1"/>
                    <a:pt x="221" y="40"/>
                    <a:pt x="158" y="119"/>
                  </a:cubicBezTo>
                  <a:cubicBezTo>
                    <a:pt x="1" y="277"/>
                    <a:pt x="1" y="497"/>
                    <a:pt x="158" y="623"/>
                  </a:cubicBezTo>
                  <a:lnTo>
                    <a:pt x="914" y="1411"/>
                  </a:lnTo>
                  <a:cubicBezTo>
                    <a:pt x="993" y="1489"/>
                    <a:pt x="1088" y="1529"/>
                    <a:pt x="1178" y="1529"/>
                  </a:cubicBezTo>
                  <a:cubicBezTo>
                    <a:pt x="1269" y="1529"/>
                    <a:pt x="1356" y="1489"/>
                    <a:pt x="1419" y="1411"/>
                  </a:cubicBezTo>
                  <a:cubicBezTo>
                    <a:pt x="1576" y="1253"/>
                    <a:pt x="1576" y="1001"/>
                    <a:pt x="1419" y="907"/>
                  </a:cubicBezTo>
                  <a:lnTo>
                    <a:pt x="662" y="119"/>
                  </a:lnTo>
                  <a:cubicBezTo>
                    <a:pt x="584" y="40"/>
                    <a:pt x="489" y="1"/>
                    <a:pt x="3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4"/>
            <p:cNvSpPr/>
            <p:nvPr/>
          </p:nvSpPr>
          <p:spPr>
            <a:xfrm>
              <a:off x="-55506775" y="2482375"/>
              <a:ext cx="39400" cy="38225"/>
            </a:xfrm>
            <a:custGeom>
              <a:rect b="b" l="l" r="r" t="t"/>
              <a:pathLst>
                <a:path extrusionOk="0" h="1529" w="1576">
                  <a:moveTo>
                    <a:pt x="1139" y="1"/>
                  </a:moveTo>
                  <a:cubicBezTo>
                    <a:pt x="1041" y="1"/>
                    <a:pt x="946" y="40"/>
                    <a:pt x="883" y="119"/>
                  </a:cubicBezTo>
                  <a:lnTo>
                    <a:pt x="159" y="907"/>
                  </a:lnTo>
                  <a:cubicBezTo>
                    <a:pt x="1" y="1064"/>
                    <a:pt x="1" y="1285"/>
                    <a:pt x="159" y="1411"/>
                  </a:cubicBezTo>
                  <a:cubicBezTo>
                    <a:pt x="237" y="1489"/>
                    <a:pt x="332" y="1529"/>
                    <a:pt x="422" y="1529"/>
                  </a:cubicBezTo>
                  <a:cubicBezTo>
                    <a:pt x="513" y="1529"/>
                    <a:pt x="600" y="1489"/>
                    <a:pt x="663" y="1411"/>
                  </a:cubicBezTo>
                  <a:lnTo>
                    <a:pt x="1419" y="623"/>
                  </a:lnTo>
                  <a:cubicBezTo>
                    <a:pt x="1576" y="466"/>
                    <a:pt x="1576" y="213"/>
                    <a:pt x="1419" y="119"/>
                  </a:cubicBezTo>
                  <a:cubicBezTo>
                    <a:pt x="1340" y="40"/>
                    <a:pt x="1238" y="1"/>
                    <a:pt x="11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44"/>
          <p:cNvSpPr/>
          <p:nvPr/>
        </p:nvSpPr>
        <p:spPr>
          <a:xfrm>
            <a:off x="1328444" y="2964818"/>
            <a:ext cx="528638" cy="522751"/>
          </a:xfrm>
          <a:custGeom>
            <a:rect b="b" l="l" r="r" t="t"/>
            <a:pathLst>
              <a:path extrusionOk="0" h="11839" w="11973">
                <a:moveTo>
                  <a:pt x="9322" y="655"/>
                </a:moveTo>
                <a:cubicBezTo>
                  <a:pt x="9413" y="655"/>
                  <a:pt x="9499" y="686"/>
                  <a:pt x="9547" y="749"/>
                </a:cubicBezTo>
                <a:lnTo>
                  <a:pt x="11027" y="2198"/>
                </a:lnTo>
                <a:cubicBezTo>
                  <a:pt x="11122" y="2324"/>
                  <a:pt x="11122" y="2545"/>
                  <a:pt x="11027" y="2671"/>
                </a:cubicBezTo>
                <a:cubicBezTo>
                  <a:pt x="10964" y="2718"/>
                  <a:pt x="10870" y="2742"/>
                  <a:pt x="10779" y="2742"/>
                </a:cubicBezTo>
                <a:cubicBezTo>
                  <a:pt x="10689" y="2742"/>
                  <a:pt x="10602" y="2718"/>
                  <a:pt x="10555" y="2671"/>
                </a:cubicBezTo>
                <a:lnTo>
                  <a:pt x="10303" y="2419"/>
                </a:lnTo>
                <a:lnTo>
                  <a:pt x="9074" y="1190"/>
                </a:lnTo>
                <a:cubicBezTo>
                  <a:pt x="8916" y="1096"/>
                  <a:pt x="8916" y="907"/>
                  <a:pt x="9074" y="749"/>
                </a:cubicBezTo>
                <a:cubicBezTo>
                  <a:pt x="9137" y="686"/>
                  <a:pt x="9232" y="655"/>
                  <a:pt x="9322" y="655"/>
                </a:cubicBezTo>
                <a:close/>
                <a:moveTo>
                  <a:pt x="9106" y="2230"/>
                </a:moveTo>
                <a:lnTo>
                  <a:pt x="9547" y="2702"/>
                </a:lnTo>
                <a:lnTo>
                  <a:pt x="9011" y="3270"/>
                </a:lnTo>
                <a:lnTo>
                  <a:pt x="8538" y="2797"/>
                </a:lnTo>
                <a:lnTo>
                  <a:pt x="9106" y="2230"/>
                </a:lnTo>
                <a:close/>
                <a:moveTo>
                  <a:pt x="6333" y="1694"/>
                </a:moveTo>
                <a:cubicBezTo>
                  <a:pt x="6396" y="1694"/>
                  <a:pt x="6522" y="1726"/>
                  <a:pt x="6554" y="1789"/>
                </a:cubicBezTo>
                <a:lnTo>
                  <a:pt x="8759" y="3994"/>
                </a:lnTo>
                <a:lnTo>
                  <a:pt x="9988" y="5223"/>
                </a:lnTo>
                <a:cubicBezTo>
                  <a:pt x="10082" y="5254"/>
                  <a:pt x="10114" y="5349"/>
                  <a:pt x="10114" y="5475"/>
                </a:cubicBezTo>
                <a:cubicBezTo>
                  <a:pt x="10114" y="5538"/>
                  <a:pt x="10082" y="5664"/>
                  <a:pt x="9988" y="5695"/>
                </a:cubicBezTo>
                <a:cubicBezTo>
                  <a:pt x="9925" y="5727"/>
                  <a:pt x="9830" y="5821"/>
                  <a:pt x="9767" y="5821"/>
                </a:cubicBezTo>
                <a:cubicBezTo>
                  <a:pt x="9673" y="5821"/>
                  <a:pt x="9547" y="5790"/>
                  <a:pt x="9515" y="5695"/>
                </a:cubicBezTo>
                <a:lnTo>
                  <a:pt x="6081" y="2261"/>
                </a:lnTo>
                <a:cubicBezTo>
                  <a:pt x="6018" y="2198"/>
                  <a:pt x="5987" y="2104"/>
                  <a:pt x="5987" y="2041"/>
                </a:cubicBezTo>
                <a:cubicBezTo>
                  <a:pt x="5987" y="1946"/>
                  <a:pt x="6018" y="1852"/>
                  <a:pt x="6081" y="1789"/>
                </a:cubicBezTo>
                <a:cubicBezTo>
                  <a:pt x="6176" y="1726"/>
                  <a:pt x="6239" y="1694"/>
                  <a:pt x="6333" y="1694"/>
                </a:cubicBezTo>
                <a:close/>
                <a:moveTo>
                  <a:pt x="6333" y="3459"/>
                </a:moveTo>
                <a:lnTo>
                  <a:pt x="8286" y="5412"/>
                </a:lnTo>
                <a:lnTo>
                  <a:pt x="7782" y="5947"/>
                </a:lnTo>
                <a:lnTo>
                  <a:pt x="7026" y="5191"/>
                </a:lnTo>
                <a:cubicBezTo>
                  <a:pt x="6979" y="5128"/>
                  <a:pt x="6892" y="5097"/>
                  <a:pt x="6802" y="5097"/>
                </a:cubicBezTo>
                <a:cubicBezTo>
                  <a:pt x="6711" y="5097"/>
                  <a:pt x="6617" y="5128"/>
                  <a:pt x="6554" y="5191"/>
                </a:cubicBezTo>
                <a:cubicBezTo>
                  <a:pt x="6459" y="5317"/>
                  <a:pt x="6459" y="5538"/>
                  <a:pt x="6554" y="5664"/>
                </a:cubicBezTo>
                <a:lnTo>
                  <a:pt x="7310" y="6420"/>
                </a:lnTo>
                <a:lnTo>
                  <a:pt x="6837" y="6893"/>
                </a:lnTo>
                <a:lnTo>
                  <a:pt x="4884" y="4908"/>
                </a:lnTo>
                <a:lnTo>
                  <a:pt x="6333" y="3459"/>
                </a:lnTo>
                <a:close/>
                <a:moveTo>
                  <a:pt x="4348" y="5506"/>
                </a:moveTo>
                <a:lnTo>
                  <a:pt x="6333" y="7460"/>
                </a:lnTo>
                <a:lnTo>
                  <a:pt x="5860" y="7932"/>
                </a:lnTo>
                <a:lnTo>
                  <a:pt x="5388" y="7460"/>
                </a:lnTo>
                <a:cubicBezTo>
                  <a:pt x="5325" y="7412"/>
                  <a:pt x="5238" y="7389"/>
                  <a:pt x="5152" y="7389"/>
                </a:cubicBezTo>
                <a:cubicBezTo>
                  <a:pt x="5065" y="7389"/>
                  <a:pt x="4978" y="7412"/>
                  <a:pt x="4915" y="7460"/>
                </a:cubicBezTo>
                <a:cubicBezTo>
                  <a:pt x="4789" y="7586"/>
                  <a:pt x="4789" y="7838"/>
                  <a:pt x="4915" y="7932"/>
                </a:cubicBezTo>
                <a:lnTo>
                  <a:pt x="5388" y="8405"/>
                </a:lnTo>
                <a:lnTo>
                  <a:pt x="5167" y="8657"/>
                </a:lnTo>
                <a:cubicBezTo>
                  <a:pt x="4915" y="8846"/>
                  <a:pt x="4632" y="8940"/>
                  <a:pt x="4360" y="8940"/>
                </a:cubicBezTo>
                <a:cubicBezTo>
                  <a:pt x="4088" y="8940"/>
                  <a:pt x="3828" y="8846"/>
                  <a:pt x="3624" y="8657"/>
                </a:cubicBezTo>
                <a:lnTo>
                  <a:pt x="3151" y="8184"/>
                </a:lnTo>
                <a:cubicBezTo>
                  <a:pt x="2742" y="7775"/>
                  <a:pt x="2742" y="7113"/>
                  <a:pt x="3151" y="6735"/>
                </a:cubicBezTo>
                <a:lnTo>
                  <a:pt x="4348" y="5506"/>
                </a:lnTo>
                <a:close/>
                <a:moveTo>
                  <a:pt x="2678" y="8657"/>
                </a:moveTo>
                <a:lnTo>
                  <a:pt x="3151" y="9129"/>
                </a:lnTo>
                <a:lnTo>
                  <a:pt x="2899" y="9350"/>
                </a:lnTo>
                <a:cubicBezTo>
                  <a:pt x="2836" y="9413"/>
                  <a:pt x="2749" y="9444"/>
                  <a:pt x="2663" y="9444"/>
                </a:cubicBezTo>
                <a:cubicBezTo>
                  <a:pt x="2576" y="9444"/>
                  <a:pt x="2489" y="9413"/>
                  <a:pt x="2426" y="9350"/>
                </a:cubicBezTo>
                <a:cubicBezTo>
                  <a:pt x="2300" y="9255"/>
                  <a:pt x="2300" y="9003"/>
                  <a:pt x="2426" y="8877"/>
                </a:cubicBezTo>
                <a:lnTo>
                  <a:pt x="2678" y="8657"/>
                </a:lnTo>
                <a:close/>
                <a:moveTo>
                  <a:pt x="9389" y="1"/>
                </a:moveTo>
                <a:cubicBezTo>
                  <a:pt x="9121" y="1"/>
                  <a:pt x="8853" y="103"/>
                  <a:pt x="8664" y="308"/>
                </a:cubicBezTo>
                <a:cubicBezTo>
                  <a:pt x="8255" y="686"/>
                  <a:pt x="8255" y="1379"/>
                  <a:pt x="8664" y="1757"/>
                </a:cubicBezTo>
                <a:lnTo>
                  <a:pt x="8097" y="2324"/>
                </a:lnTo>
                <a:lnTo>
                  <a:pt x="7121" y="1316"/>
                </a:lnTo>
                <a:cubicBezTo>
                  <a:pt x="6932" y="1127"/>
                  <a:pt x="6648" y="1001"/>
                  <a:pt x="6365" y="1001"/>
                </a:cubicBezTo>
                <a:cubicBezTo>
                  <a:pt x="6081" y="1001"/>
                  <a:pt x="5829" y="1127"/>
                  <a:pt x="5608" y="1316"/>
                </a:cubicBezTo>
                <a:cubicBezTo>
                  <a:pt x="5419" y="1537"/>
                  <a:pt x="5293" y="1789"/>
                  <a:pt x="5293" y="2072"/>
                </a:cubicBezTo>
                <a:cubicBezTo>
                  <a:pt x="5293" y="2356"/>
                  <a:pt x="5419" y="2639"/>
                  <a:pt x="5608" y="2828"/>
                </a:cubicBezTo>
                <a:lnTo>
                  <a:pt x="5860" y="3049"/>
                </a:lnTo>
                <a:lnTo>
                  <a:pt x="2678" y="6263"/>
                </a:lnTo>
                <a:cubicBezTo>
                  <a:pt x="2143" y="6767"/>
                  <a:pt x="2048" y="7460"/>
                  <a:pt x="2269" y="8090"/>
                </a:cubicBezTo>
                <a:lnTo>
                  <a:pt x="1922" y="8468"/>
                </a:lnTo>
                <a:cubicBezTo>
                  <a:pt x="1607" y="8783"/>
                  <a:pt x="1513" y="9255"/>
                  <a:pt x="1733" y="9634"/>
                </a:cubicBezTo>
                <a:lnTo>
                  <a:pt x="95" y="11240"/>
                </a:lnTo>
                <a:cubicBezTo>
                  <a:pt x="1" y="11366"/>
                  <a:pt x="1" y="11618"/>
                  <a:pt x="95" y="11713"/>
                </a:cubicBezTo>
                <a:cubicBezTo>
                  <a:pt x="190" y="11807"/>
                  <a:pt x="284" y="11839"/>
                  <a:pt x="347" y="11839"/>
                </a:cubicBezTo>
                <a:cubicBezTo>
                  <a:pt x="410" y="11839"/>
                  <a:pt x="536" y="11807"/>
                  <a:pt x="568" y="11713"/>
                </a:cubicBezTo>
                <a:lnTo>
                  <a:pt x="2206" y="10106"/>
                </a:lnTo>
                <a:cubicBezTo>
                  <a:pt x="2363" y="10201"/>
                  <a:pt x="2458" y="10232"/>
                  <a:pt x="2615" y="10232"/>
                </a:cubicBezTo>
                <a:cubicBezTo>
                  <a:pt x="2899" y="10232"/>
                  <a:pt x="3183" y="10106"/>
                  <a:pt x="3372" y="9917"/>
                </a:cubicBezTo>
                <a:lnTo>
                  <a:pt x="3718" y="9571"/>
                </a:lnTo>
                <a:cubicBezTo>
                  <a:pt x="3939" y="9634"/>
                  <a:pt x="4159" y="9665"/>
                  <a:pt x="4348" y="9665"/>
                </a:cubicBezTo>
                <a:cubicBezTo>
                  <a:pt x="4789" y="9665"/>
                  <a:pt x="5262" y="9508"/>
                  <a:pt x="5577" y="9161"/>
                </a:cubicBezTo>
                <a:lnTo>
                  <a:pt x="8759" y="5979"/>
                </a:lnTo>
                <a:lnTo>
                  <a:pt x="9011" y="6199"/>
                </a:lnTo>
                <a:cubicBezTo>
                  <a:pt x="9200" y="6420"/>
                  <a:pt x="9484" y="6515"/>
                  <a:pt x="9767" y="6515"/>
                </a:cubicBezTo>
                <a:cubicBezTo>
                  <a:pt x="10019" y="6515"/>
                  <a:pt x="10303" y="6420"/>
                  <a:pt x="10492" y="6199"/>
                </a:cubicBezTo>
                <a:cubicBezTo>
                  <a:pt x="10712" y="6010"/>
                  <a:pt x="10807" y="5727"/>
                  <a:pt x="10807" y="5475"/>
                </a:cubicBezTo>
                <a:cubicBezTo>
                  <a:pt x="10807" y="5191"/>
                  <a:pt x="10712" y="4908"/>
                  <a:pt x="10492" y="4719"/>
                </a:cubicBezTo>
                <a:lnTo>
                  <a:pt x="9515" y="3711"/>
                </a:lnTo>
                <a:lnTo>
                  <a:pt x="10082" y="3207"/>
                </a:lnTo>
                <a:cubicBezTo>
                  <a:pt x="10271" y="3427"/>
                  <a:pt x="10555" y="3522"/>
                  <a:pt x="10807" y="3522"/>
                </a:cubicBezTo>
                <a:cubicBezTo>
                  <a:pt x="11090" y="3522"/>
                  <a:pt x="11374" y="3427"/>
                  <a:pt x="11563" y="3207"/>
                </a:cubicBezTo>
                <a:cubicBezTo>
                  <a:pt x="11972" y="2828"/>
                  <a:pt x="11972" y="2167"/>
                  <a:pt x="11563" y="1757"/>
                </a:cubicBezTo>
                <a:lnTo>
                  <a:pt x="10114" y="308"/>
                </a:lnTo>
                <a:cubicBezTo>
                  <a:pt x="9925" y="103"/>
                  <a:pt x="9657" y="1"/>
                  <a:pt x="93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44"/>
          <p:cNvGrpSpPr/>
          <p:nvPr/>
        </p:nvGrpSpPr>
        <p:grpSpPr>
          <a:xfrm>
            <a:off x="1310637" y="2248541"/>
            <a:ext cx="564252" cy="445869"/>
            <a:chOff x="1397768" y="1406682"/>
            <a:chExt cx="378337" cy="298980"/>
          </a:xfrm>
        </p:grpSpPr>
        <p:sp>
          <p:nvSpPr>
            <p:cNvPr id="528" name="Google Shape;528;p44"/>
            <p:cNvSpPr/>
            <p:nvPr/>
          </p:nvSpPr>
          <p:spPr>
            <a:xfrm>
              <a:off x="1397768" y="1406682"/>
              <a:ext cx="378337" cy="298980"/>
            </a:xfrm>
            <a:custGeom>
              <a:rect b="b" l="l" r="r" t="t"/>
              <a:pathLst>
                <a:path extrusionOk="0" h="10323" w="13063">
                  <a:moveTo>
                    <a:pt x="11276" y="774"/>
                  </a:moveTo>
                  <a:lnTo>
                    <a:pt x="11276" y="7311"/>
                  </a:lnTo>
                  <a:lnTo>
                    <a:pt x="8288" y="7311"/>
                  </a:lnTo>
                  <a:cubicBezTo>
                    <a:pt x="7942" y="7311"/>
                    <a:pt x="7907" y="7620"/>
                    <a:pt x="7764" y="8025"/>
                  </a:cubicBezTo>
                  <a:lnTo>
                    <a:pt x="5299" y="8025"/>
                  </a:lnTo>
                  <a:cubicBezTo>
                    <a:pt x="5156" y="7620"/>
                    <a:pt x="5097" y="7311"/>
                    <a:pt x="4775" y="7311"/>
                  </a:cubicBezTo>
                  <a:lnTo>
                    <a:pt x="1787" y="7311"/>
                  </a:lnTo>
                  <a:lnTo>
                    <a:pt x="1787" y="774"/>
                  </a:lnTo>
                  <a:close/>
                  <a:moveTo>
                    <a:pt x="12276" y="8073"/>
                  </a:moveTo>
                  <a:lnTo>
                    <a:pt x="12276" y="9168"/>
                  </a:lnTo>
                  <a:lnTo>
                    <a:pt x="12300" y="9168"/>
                  </a:lnTo>
                  <a:cubicBezTo>
                    <a:pt x="12300" y="9382"/>
                    <a:pt x="12122" y="9561"/>
                    <a:pt x="11919" y="9561"/>
                  </a:cubicBezTo>
                  <a:lnTo>
                    <a:pt x="1144" y="9561"/>
                  </a:lnTo>
                  <a:cubicBezTo>
                    <a:pt x="930" y="9561"/>
                    <a:pt x="751" y="9382"/>
                    <a:pt x="751" y="9168"/>
                  </a:cubicBezTo>
                  <a:lnTo>
                    <a:pt x="751" y="8073"/>
                  </a:lnTo>
                  <a:lnTo>
                    <a:pt x="4490" y="8073"/>
                  </a:lnTo>
                  <a:lnTo>
                    <a:pt x="4656" y="8537"/>
                  </a:lnTo>
                  <a:cubicBezTo>
                    <a:pt x="4716" y="8680"/>
                    <a:pt x="4847" y="8787"/>
                    <a:pt x="5013" y="8787"/>
                  </a:cubicBezTo>
                  <a:lnTo>
                    <a:pt x="8014" y="8787"/>
                  </a:lnTo>
                  <a:cubicBezTo>
                    <a:pt x="8181" y="8787"/>
                    <a:pt x="8323" y="8680"/>
                    <a:pt x="8371" y="8537"/>
                  </a:cubicBezTo>
                  <a:lnTo>
                    <a:pt x="8538" y="8073"/>
                  </a:lnTo>
                  <a:close/>
                  <a:moveTo>
                    <a:pt x="1656" y="0"/>
                  </a:moveTo>
                  <a:cubicBezTo>
                    <a:pt x="1299" y="0"/>
                    <a:pt x="1025" y="286"/>
                    <a:pt x="1025" y="643"/>
                  </a:cubicBezTo>
                  <a:lnTo>
                    <a:pt x="1025" y="7311"/>
                  </a:lnTo>
                  <a:lnTo>
                    <a:pt x="382" y="7311"/>
                  </a:lnTo>
                  <a:cubicBezTo>
                    <a:pt x="180" y="7311"/>
                    <a:pt x="1" y="7489"/>
                    <a:pt x="1" y="7704"/>
                  </a:cubicBezTo>
                  <a:lnTo>
                    <a:pt x="1" y="9168"/>
                  </a:lnTo>
                  <a:cubicBezTo>
                    <a:pt x="1" y="9811"/>
                    <a:pt x="513" y="10323"/>
                    <a:pt x="1144" y="10323"/>
                  </a:cubicBezTo>
                  <a:lnTo>
                    <a:pt x="11919" y="10323"/>
                  </a:lnTo>
                  <a:cubicBezTo>
                    <a:pt x="12562" y="10323"/>
                    <a:pt x="13062" y="9799"/>
                    <a:pt x="13062" y="9168"/>
                  </a:cubicBezTo>
                  <a:lnTo>
                    <a:pt x="13062" y="7704"/>
                  </a:lnTo>
                  <a:cubicBezTo>
                    <a:pt x="13062" y="7477"/>
                    <a:pt x="12895" y="7311"/>
                    <a:pt x="12693" y="7311"/>
                  </a:cubicBezTo>
                  <a:lnTo>
                    <a:pt x="12050" y="7311"/>
                  </a:lnTo>
                  <a:lnTo>
                    <a:pt x="12050" y="643"/>
                  </a:lnTo>
                  <a:cubicBezTo>
                    <a:pt x="12050" y="286"/>
                    <a:pt x="11764" y="0"/>
                    <a:pt x="114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4"/>
            <p:cNvSpPr/>
            <p:nvPr/>
          </p:nvSpPr>
          <p:spPr>
            <a:xfrm>
              <a:off x="1489521" y="1461334"/>
              <a:ext cx="194860" cy="135458"/>
            </a:xfrm>
            <a:custGeom>
              <a:rect b="b" l="l" r="r" t="t"/>
              <a:pathLst>
                <a:path extrusionOk="0" h="4677" w="6728">
                  <a:moveTo>
                    <a:pt x="3373" y="756"/>
                  </a:moveTo>
                  <a:cubicBezTo>
                    <a:pt x="4336" y="756"/>
                    <a:pt x="5300" y="1277"/>
                    <a:pt x="5906" y="2328"/>
                  </a:cubicBezTo>
                  <a:cubicBezTo>
                    <a:pt x="5302" y="3374"/>
                    <a:pt x="4332" y="3904"/>
                    <a:pt x="3362" y="3904"/>
                  </a:cubicBezTo>
                  <a:cubicBezTo>
                    <a:pt x="2400" y="3904"/>
                    <a:pt x="1438" y="3383"/>
                    <a:pt x="833" y="2328"/>
                  </a:cubicBezTo>
                  <a:cubicBezTo>
                    <a:pt x="1436" y="1283"/>
                    <a:pt x="2405" y="756"/>
                    <a:pt x="3373" y="756"/>
                  </a:cubicBezTo>
                  <a:close/>
                  <a:moveTo>
                    <a:pt x="3364" y="0"/>
                  </a:moveTo>
                  <a:cubicBezTo>
                    <a:pt x="2453" y="0"/>
                    <a:pt x="1542" y="363"/>
                    <a:pt x="822" y="1090"/>
                  </a:cubicBezTo>
                  <a:cubicBezTo>
                    <a:pt x="298" y="1626"/>
                    <a:pt x="48" y="2161"/>
                    <a:pt x="48" y="2185"/>
                  </a:cubicBezTo>
                  <a:cubicBezTo>
                    <a:pt x="0" y="2280"/>
                    <a:pt x="0" y="2388"/>
                    <a:pt x="48" y="2495"/>
                  </a:cubicBezTo>
                  <a:cubicBezTo>
                    <a:pt x="60" y="2518"/>
                    <a:pt x="298" y="3042"/>
                    <a:pt x="822" y="3578"/>
                  </a:cubicBezTo>
                  <a:cubicBezTo>
                    <a:pt x="1542" y="4310"/>
                    <a:pt x="2456" y="4676"/>
                    <a:pt x="3368" y="4676"/>
                  </a:cubicBezTo>
                  <a:cubicBezTo>
                    <a:pt x="4280" y="4676"/>
                    <a:pt x="5191" y="4310"/>
                    <a:pt x="5906" y="3578"/>
                  </a:cubicBezTo>
                  <a:cubicBezTo>
                    <a:pt x="6429" y="3042"/>
                    <a:pt x="6679" y="2507"/>
                    <a:pt x="6679" y="2495"/>
                  </a:cubicBezTo>
                  <a:cubicBezTo>
                    <a:pt x="6727" y="2388"/>
                    <a:pt x="6727" y="2280"/>
                    <a:pt x="6679" y="2185"/>
                  </a:cubicBezTo>
                  <a:cubicBezTo>
                    <a:pt x="6668" y="2149"/>
                    <a:pt x="6429" y="1626"/>
                    <a:pt x="5906" y="1090"/>
                  </a:cubicBezTo>
                  <a:cubicBezTo>
                    <a:pt x="5185" y="363"/>
                    <a:pt x="4274" y="0"/>
                    <a:pt x="33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1565373" y="1506661"/>
              <a:ext cx="43820" cy="44168"/>
            </a:xfrm>
            <a:custGeom>
              <a:rect b="b" l="l" r="r" t="t"/>
              <a:pathLst>
                <a:path extrusionOk="0" h="1525" w="1513">
                  <a:moveTo>
                    <a:pt x="762" y="1"/>
                  </a:moveTo>
                  <a:cubicBezTo>
                    <a:pt x="346" y="1"/>
                    <a:pt x="0" y="346"/>
                    <a:pt x="0" y="763"/>
                  </a:cubicBezTo>
                  <a:cubicBezTo>
                    <a:pt x="0" y="1180"/>
                    <a:pt x="346" y="1525"/>
                    <a:pt x="762" y="1525"/>
                  </a:cubicBezTo>
                  <a:cubicBezTo>
                    <a:pt x="1179" y="1525"/>
                    <a:pt x="1512" y="1180"/>
                    <a:pt x="1512" y="763"/>
                  </a:cubicBezTo>
                  <a:cubicBezTo>
                    <a:pt x="1512" y="346"/>
                    <a:pt x="1179" y="1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44"/>
          <p:cNvGrpSpPr/>
          <p:nvPr/>
        </p:nvGrpSpPr>
        <p:grpSpPr>
          <a:xfrm>
            <a:off x="4844416" y="3741002"/>
            <a:ext cx="528610" cy="528610"/>
            <a:chOff x="7313764" y="2061177"/>
            <a:chExt cx="378308" cy="378308"/>
          </a:xfrm>
        </p:grpSpPr>
        <p:sp>
          <p:nvSpPr>
            <p:cNvPr id="532" name="Google Shape;532;p44"/>
            <p:cNvSpPr/>
            <p:nvPr/>
          </p:nvSpPr>
          <p:spPr>
            <a:xfrm>
              <a:off x="7313764" y="2061177"/>
              <a:ext cx="378308" cy="378308"/>
            </a:xfrm>
            <a:custGeom>
              <a:rect b="b" l="l" r="r" t="t"/>
              <a:pathLst>
                <a:path extrusionOk="0" h="13062" w="13062">
                  <a:moveTo>
                    <a:pt x="8085" y="738"/>
                  </a:moveTo>
                  <a:cubicBezTo>
                    <a:pt x="8287" y="738"/>
                    <a:pt x="8466" y="917"/>
                    <a:pt x="8466" y="1131"/>
                  </a:cubicBezTo>
                  <a:cubicBezTo>
                    <a:pt x="8466" y="1334"/>
                    <a:pt x="8287" y="1512"/>
                    <a:pt x="8085" y="1512"/>
                  </a:cubicBezTo>
                  <a:cubicBezTo>
                    <a:pt x="7871" y="1512"/>
                    <a:pt x="7692" y="1334"/>
                    <a:pt x="7692" y="1131"/>
                  </a:cubicBezTo>
                  <a:cubicBezTo>
                    <a:pt x="7692" y="917"/>
                    <a:pt x="7871" y="738"/>
                    <a:pt x="8085" y="738"/>
                  </a:cubicBezTo>
                  <a:close/>
                  <a:moveTo>
                    <a:pt x="12157" y="4608"/>
                  </a:moveTo>
                  <a:cubicBezTo>
                    <a:pt x="12228" y="4608"/>
                    <a:pt x="12288" y="4667"/>
                    <a:pt x="12288" y="4751"/>
                  </a:cubicBezTo>
                  <a:lnTo>
                    <a:pt x="12288" y="12156"/>
                  </a:lnTo>
                  <a:cubicBezTo>
                    <a:pt x="12288" y="12228"/>
                    <a:pt x="12228" y="12287"/>
                    <a:pt x="12157" y="12287"/>
                  </a:cubicBezTo>
                  <a:lnTo>
                    <a:pt x="882" y="12287"/>
                  </a:lnTo>
                  <a:cubicBezTo>
                    <a:pt x="798" y="12287"/>
                    <a:pt x="739" y="12228"/>
                    <a:pt x="739" y="12156"/>
                  </a:cubicBezTo>
                  <a:lnTo>
                    <a:pt x="739" y="4763"/>
                  </a:lnTo>
                  <a:cubicBezTo>
                    <a:pt x="739" y="4691"/>
                    <a:pt x="798" y="4632"/>
                    <a:pt x="882" y="4632"/>
                  </a:cubicBezTo>
                  <a:lnTo>
                    <a:pt x="4644" y="4632"/>
                  </a:lnTo>
                  <a:cubicBezTo>
                    <a:pt x="4823" y="5560"/>
                    <a:pt x="5656" y="6275"/>
                    <a:pt x="6656" y="6275"/>
                  </a:cubicBezTo>
                  <a:cubicBezTo>
                    <a:pt x="6859" y="6275"/>
                    <a:pt x="7037" y="6096"/>
                    <a:pt x="7037" y="5894"/>
                  </a:cubicBezTo>
                  <a:cubicBezTo>
                    <a:pt x="7037" y="5679"/>
                    <a:pt x="6859" y="5501"/>
                    <a:pt x="6656" y="5501"/>
                  </a:cubicBezTo>
                  <a:cubicBezTo>
                    <a:pt x="6085" y="5501"/>
                    <a:pt x="5597" y="5132"/>
                    <a:pt x="5430" y="4608"/>
                  </a:cubicBezTo>
                  <a:close/>
                  <a:moveTo>
                    <a:pt x="8073" y="0"/>
                  </a:moveTo>
                  <a:cubicBezTo>
                    <a:pt x="7442" y="0"/>
                    <a:pt x="6930" y="524"/>
                    <a:pt x="6930" y="1143"/>
                  </a:cubicBezTo>
                  <a:cubicBezTo>
                    <a:pt x="6930" y="1631"/>
                    <a:pt x="7240" y="2048"/>
                    <a:pt x="7680" y="2215"/>
                  </a:cubicBezTo>
                  <a:lnTo>
                    <a:pt x="7680" y="3870"/>
                  </a:lnTo>
                  <a:lnTo>
                    <a:pt x="5370" y="3870"/>
                  </a:lnTo>
                  <a:lnTo>
                    <a:pt x="5370" y="2870"/>
                  </a:lnTo>
                  <a:lnTo>
                    <a:pt x="5489" y="2989"/>
                  </a:lnTo>
                  <a:cubicBezTo>
                    <a:pt x="5567" y="3066"/>
                    <a:pt x="5665" y="3105"/>
                    <a:pt x="5762" y="3105"/>
                  </a:cubicBezTo>
                  <a:cubicBezTo>
                    <a:pt x="5858" y="3105"/>
                    <a:pt x="5954" y="3066"/>
                    <a:pt x="6025" y="2989"/>
                  </a:cubicBezTo>
                  <a:cubicBezTo>
                    <a:pt x="6180" y="2846"/>
                    <a:pt x="6180" y="2608"/>
                    <a:pt x="6025" y="2453"/>
                  </a:cubicBezTo>
                  <a:lnTo>
                    <a:pt x="5263" y="1691"/>
                  </a:lnTo>
                  <a:cubicBezTo>
                    <a:pt x="5186" y="1614"/>
                    <a:pt x="5090" y="1579"/>
                    <a:pt x="4996" y="1579"/>
                  </a:cubicBezTo>
                  <a:cubicBezTo>
                    <a:pt x="4799" y="1579"/>
                    <a:pt x="4608" y="1731"/>
                    <a:pt x="4608" y="1965"/>
                  </a:cubicBezTo>
                  <a:lnTo>
                    <a:pt x="4608" y="3882"/>
                  </a:lnTo>
                  <a:lnTo>
                    <a:pt x="894" y="3882"/>
                  </a:lnTo>
                  <a:cubicBezTo>
                    <a:pt x="405" y="3882"/>
                    <a:pt x="1" y="4286"/>
                    <a:pt x="1" y="4775"/>
                  </a:cubicBezTo>
                  <a:lnTo>
                    <a:pt x="1" y="12168"/>
                  </a:lnTo>
                  <a:cubicBezTo>
                    <a:pt x="1" y="12657"/>
                    <a:pt x="405" y="13061"/>
                    <a:pt x="894" y="13061"/>
                  </a:cubicBezTo>
                  <a:lnTo>
                    <a:pt x="12169" y="13061"/>
                  </a:lnTo>
                  <a:cubicBezTo>
                    <a:pt x="12657" y="13061"/>
                    <a:pt x="13062" y="12657"/>
                    <a:pt x="13062" y="12168"/>
                  </a:cubicBezTo>
                  <a:lnTo>
                    <a:pt x="13062" y="4775"/>
                  </a:lnTo>
                  <a:cubicBezTo>
                    <a:pt x="13050" y="4251"/>
                    <a:pt x="12669" y="3870"/>
                    <a:pt x="12157" y="3870"/>
                  </a:cubicBezTo>
                  <a:lnTo>
                    <a:pt x="8442" y="3870"/>
                  </a:lnTo>
                  <a:lnTo>
                    <a:pt x="8442" y="2227"/>
                  </a:lnTo>
                  <a:cubicBezTo>
                    <a:pt x="8895" y="2084"/>
                    <a:pt x="9228" y="1655"/>
                    <a:pt x="9228" y="1143"/>
                  </a:cubicBezTo>
                  <a:cubicBezTo>
                    <a:pt x="9228" y="500"/>
                    <a:pt x="8704" y="0"/>
                    <a:pt x="80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7358250" y="2239093"/>
              <a:ext cx="133488" cy="155558"/>
            </a:xfrm>
            <a:custGeom>
              <a:rect b="b" l="l" r="r" t="t"/>
              <a:pathLst>
                <a:path extrusionOk="0" h="5371" w="4609">
                  <a:moveTo>
                    <a:pt x="2298" y="787"/>
                  </a:moveTo>
                  <a:cubicBezTo>
                    <a:pt x="2715" y="787"/>
                    <a:pt x="3060" y="1132"/>
                    <a:pt x="3060" y="1549"/>
                  </a:cubicBezTo>
                  <a:cubicBezTo>
                    <a:pt x="3060" y="1965"/>
                    <a:pt x="2715" y="2311"/>
                    <a:pt x="2298" y="2311"/>
                  </a:cubicBezTo>
                  <a:cubicBezTo>
                    <a:pt x="1882" y="2311"/>
                    <a:pt x="1548" y="1965"/>
                    <a:pt x="1548" y="1549"/>
                  </a:cubicBezTo>
                  <a:cubicBezTo>
                    <a:pt x="1548" y="1132"/>
                    <a:pt x="1882" y="787"/>
                    <a:pt x="2298" y="787"/>
                  </a:cubicBezTo>
                  <a:close/>
                  <a:moveTo>
                    <a:pt x="2298" y="3085"/>
                  </a:moveTo>
                  <a:cubicBezTo>
                    <a:pt x="3156" y="3085"/>
                    <a:pt x="3834" y="3763"/>
                    <a:pt x="3834" y="4620"/>
                  </a:cubicBezTo>
                  <a:lnTo>
                    <a:pt x="774" y="4620"/>
                  </a:lnTo>
                  <a:cubicBezTo>
                    <a:pt x="774" y="3763"/>
                    <a:pt x="1453" y="3085"/>
                    <a:pt x="2298" y="3085"/>
                  </a:cubicBezTo>
                  <a:close/>
                  <a:moveTo>
                    <a:pt x="2298" y="1"/>
                  </a:moveTo>
                  <a:cubicBezTo>
                    <a:pt x="965" y="1"/>
                    <a:pt x="274" y="1608"/>
                    <a:pt x="1191" y="2584"/>
                  </a:cubicBezTo>
                  <a:cubicBezTo>
                    <a:pt x="489" y="2977"/>
                    <a:pt x="0" y="3739"/>
                    <a:pt x="0" y="4597"/>
                  </a:cubicBezTo>
                  <a:lnTo>
                    <a:pt x="0" y="4990"/>
                  </a:lnTo>
                  <a:cubicBezTo>
                    <a:pt x="0" y="5192"/>
                    <a:pt x="179" y="5371"/>
                    <a:pt x="381" y="5371"/>
                  </a:cubicBezTo>
                  <a:lnTo>
                    <a:pt x="4203" y="5371"/>
                  </a:lnTo>
                  <a:cubicBezTo>
                    <a:pt x="4418" y="5371"/>
                    <a:pt x="4596" y="5192"/>
                    <a:pt x="4596" y="4990"/>
                  </a:cubicBezTo>
                  <a:lnTo>
                    <a:pt x="4596" y="4620"/>
                  </a:lnTo>
                  <a:cubicBezTo>
                    <a:pt x="4608" y="3739"/>
                    <a:pt x="4120" y="2989"/>
                    <a:pt x="3418" y="2596"/>
                  </a:cubicBezTo>
                  <a:cubicBezTo>
                    <a:pt x="3668" y="2323"/>
                    <a:pt x="3834" y="1953"/>
                    <a:pt x="3834" y="1537"/>
                  </a:cubicBezTo>
                  <a:cubicBezTo>
                    <a:pt x="3834" y="691"/>
                    <a:pt x="3156" y="1"/>
                    <a:pt x="2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7514126" y="2261510"/>
              <a:ext cx="132764" cy="22446"/>
            </a:xfrm>
            <a:custGeom>
              <a:rect b="b" l="l" r="r" t="t"/>
              <a:pathLst>
                <a:path extrusionOk="0" h="775" w="4584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lnTo>
                    <a:pt x="4203" y="775"/>
                  </a:lnTo>
                  <a:cubicBezTo>
                    <a:pt x="4405" y="775"/>
                    <a:pt x="4584" y="596"/>
                    <a:pt x="4584" y="394"/>
                  </a:cubicBezTo>
                  <a:cubicBezTo>
                    <a:pt x="4584" y="179"/>
                    <a:pt x="4405" y="1"/>
                    <a:pt x="42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7513779" y="2305997"/>
              <a:ext cx="133112" cy="22446"/>
            </a:xfrm>
            <a:custGeom>
              <a:rect b="b" l="l" r="r" t="t"/>
              <a:pathLst>
                <a:path extrusionOk="0" h="775" w="4596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lnTo>
                    <a:pt x="4215" y="775"/>
                  </a:lnTo>
                  <a:cubicBezTo>
                    <a:pt x="4417" y="775"/>
                    <a:pt x="4596" y="596"/>
                    <a:pt x="4596" y="382"/>
                  </a:cubicBezTo>
                  <a:cubicBezTo>
                    <a:pt x="4596" y="179"/>
                    <a:pt x="4417" y="1"/>
                    <a:pt x="4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7514474" y="2350483"/>
              <a:ext cx="110347" cy="22446"/>
            </a:xfrm>
            <a:custGeom>
              <a:rect b="b" l="l" r="r" t="t"/>
              <a:pathLst>
                <a:path extrusionOk="0" h="775" w="3810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4"/>
                    <a:pt x="393" y="774"/>
                  </a:cubicBezTo>
                  <a:lnTo>
                    <a:pt x="3429" y="774"/>
                  </a:lnTo>
                  <a:cubicBezTo>
                    <a:pt x="3631" y="774"/>
                    <a:pt x="3810" y="596"/>
                    <a:pt x="3810" y="382"/>
                  </a:cubicBezTo>
                  <a:cubicBezTo>
                    <a:pt x="3798" y="179"/>
                    <a:pt x="3631" y="1"/>
                    <a:pt x="3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7" name="Google Shape;537;p44"/>
          <p:cNvSpPr txBox="1"/>
          <p:nvPr/>
        </p:nvSpPr>
        <p:spPr>
          <a:xfrm>
            <a:off x="5508450" y="3728257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emkei.cz</a:t>
            </a:r>
            <a:endParaRPr sz="24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38" name="Google Shape;5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27" y="2973756"/>
            <a:ext cx="528599" cy="5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5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Attila</a:t>
            </a:r>
            <a:endParaRPr/>
          </a:p>
        </p:txBody>
      </p:sp>
      <p:sp>
        <p:nvSpPr>
          <p:cNvPr id="544" name="Google Shape;544;p45"/>
          <p:cNvSpPr txBox="1"/>
          <p:nvPr>
            <p:ph idx="3" type="subTitle"/>
          </p:nvPr>
        </p:nvSpPr>
        <p:spPr>
          <a:xfrm>
            <a:off x="1021175" y="1302269"/>
            <a:ext cx="6983400" cy="127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Like Attila plundered his enemies with his unmatched prowess in battle, </a:t>
            </a:r>
            <a:r>
              <a:rPr b="1" lang="en" sz="1600">
                <a:latin typeface="Space Grotesk"/>
                <a:ea typeface="Space Grotesk"/>
                <a:cs typeface="Space Grotesk"/>
                <a:sym typeface="Space Grotesk"/>
              </a:rPr>
              <a:t>attila.sh</a:t>
            </a:r>
            <a:r>
              <a:rPr lang="en"/>
              <a:t> plundered the enemy database, flooding it with user entries.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 </a:t>
            </a:r>
            <a:r>
              <a:rPr lang="en"/>
              <a:t>asynchronous and automated Bash function for making both legitimate and malicious server requests, with logging included.</a:t>
            </a:r>
            <a:endParaRPr/>
          </a:p>
        </p:txBody>
      </p:sp>
      <p:pic>
        <p:nvPicPr>
          <p:cNvPr id="545" name="Google Shape;545;p45"/>
          <p:cNvPicPr preferRelativeResize="0"/>
          <p:nvPr/>
        </p:nvPicPr>
        <p:blipFill rotWithShape="1">
          <a:blip r:embed="rId3">
            <a:alphaModFix/>
          </a:blip>
          <a:srcRect b="2577" l="1449" r="2562" t="3002"/>
          <a:stretch/>
        </p:blipFill>
        <p:spPr>
          <a:xfrm>
            <a:off x="2709700" y="2653175"/>
            <a:ext cx="3606350" cy="17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forcer</a:t>
            </a:r>
            <a:endParaRPr/>
          </a:p>
        </p:txBody>
      </p:sp>
      <p:sp>
        <p:nvSpPr>
          <p:cNvPr id="551" name="Google Shape;551;p46"/>
          <p:cNvSpPr txBox="1"/>
          <p:nvPr>
            <p:ph idx="3" type="subTitle"/>
          </p:nvPr>
        </p:nvSpPr>
        <p:spPr>
          <a:xfrm>
            <a:off x="2414300" y="1222626"/>
            <a:ext cx="4446900" cy="338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300"/>
              <a:t>Identify a registered user in the database by trying to register new user with a common username</a:t>
            </a:r>
            <a:endParaRPr sz="2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300"/>
              <a:t>Start brute forcing the identified users with the most common passwords</a:t>
            </a:r>
            <a:endParaRPr sz="2300"/>
          </a:p>
        </p:txBody>
      </p:sp>
      <p:grpSp>
        <p:nvGrpSpPr>
          <p:cNvPr id="552" name="Google Shape;552;p46"/>
          <p:cNvGrpSpPr/>
          <p:nvPr/>
        </p:nvGrpSpPr>
        <p:grpSpPr>
          <a:xfrm>
            <a:off x="1600095" y="1819023"/>
            <a:ext cx="814213" cy="712665"/>
            <a:chOff x="2072275" y="2084173"/>
            <a:chExt cx="379003" cy="331765"/>
          </a:xfrm>
        </p:grpSpPr>
        <p:sp>
          <p:nvSpPr>
            <p:cNvPr id="553" name="Google Shape;553;p46"/>
            <p:cNvSpPr/>
            <p:nvPr/>
          </p:nvSpPr>
          <p:spPr>
            <a:xfrm>
              <a:off x="2117109" y="2172885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6"/>
            <p:cNvSpPr/>
            <p:nvPr/>
          </p:nvSpPr>
          <p:spPr>
            <a:xfrm>
              <a:off x="2161596" y="2172885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68"/>
                    <a:pt x="0" y="382"/>
                  </a:cubicBezTo>
                  <a:cubicBezTo>
                    <a:pt x="0" y="596"/>
                    <a:pt x="167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2072275" y="2084173"/>
              <a:ext cx="379003" cy="331765"/>
            </a:xfrm>
            <a:custGeom>
              <a:rect b="b" l="l" r="r" t="t"/>
              <a:pathLst>
                <a:path extrusionOk="0" h="11455" w="13086">
                  <a:moveTo>
                    <a:pt x="4823" y="2302"/>
                  </a:moveTo>
                  <a:cubicBezTo>
                    <a:pt x="4549" y="3040"/>
                    <a:pt x="4549" y="3862"/>
                    <a:pt x="4823" y="4588"/>
                  </a:cubicBezTo>
                  <a:lnTo>
                    <a:pt x="774" y="4588"/>
                  </a:lnTo>
                  <a:lnTo>
                    <a:pt x="774" y="2302"/>
                  </a:lnTo>
                  <a:close/>
                  <a:moveTo>
                    <a:pt x="12312" y="2302"/>
                  </a:moveTo>
                  <a:lnTo>
                    <a:pt x="12312" y="4588"/>
                  </a:lnTo>
                  <a:lnTo>
                    <a:pt x="11335" y="4588"/>
                  </a:lnTo>
                  <a:cubicBezTo>
                    <a:pt x="11609" y="3850"/>
                    <a:pt x="11609" y="3028"/>
                    <a:pt x="11335" y="2302"/>
                  </a:cubicBezTo>
                  <a:close/>
                  <a:moveTo>
                    <a:pt x="8076" y="763"/>
                  </a:moveTo>
                  <a:cubicBezTo>
                    <a:pt x="8767" y="763"/>
                    <a:pt x="9460" y="1022"/>
                    <a:pt x="9990" y="1540"/>
                  </a:cubicBezTo>
                  <a:cubicBezTo>
                    <a:pt x="11026" y="2588"/>
                    <a:pt x="11026" y="4278"/>
                    <a:pt x="9990" y="5338"/>
                  </a:cubicBezTo>
                  <a:cubicBezTo>
                    <a:pt x="9460" y="5868"/>
                    <a:pt x="8770" y="6133"/>
                    <a:pt x="8080" y="6133"/>
                  </a:cubicBezTo>
                  <a:cubicBezTo>
                    <a:pt x="7391" y="6133"/>
                    <a:pt x="6704" y="5868"/>
                    <a:pt x="6180" y="5338"/>
                  </a:cubicBezTo>
                  <a:cubicBezTo>
                    <a:pt x="5132" y="4290"/>
                    <a:pt x="5132" y="2599"/>
                    <a:pt x="6180" y="1540"/>
                  </a:cubicBezTo>
                  <a:cubicBezTo>
                    <a:pt x="6698" y="1022"/>
                    <a:pt x="7385" y="763"/>
                    <a:pt x="8076" y="763"/>
                  </a:cubicBezTo>
                  <a:close/>
                  <a:moveTo>
                    <a:pt x="6275" y="6398"/>
                  </a:moveTo>
                  <a:cubicBezTo>
                    <a:pt x="6501" y="6529"/>
                    <a:pt x="6740" y="6636"/>
                    <a:pt x="6978" y="6719"/>
                  </a:cubicBezTo>
                  <a:lnTo>
                    <a:pt x="6656" y="7421"/>
                  </a:lnTo>
                  <a:lnTo>
                    <a:pt x="5954" y="7088"/>
                  </a:lnTo>
                  <a:lnTo>
                    <a:pt x="6275" y="6398"/>
                  </a:lnTo>
                  <a:close/>
                  <a:moveTo>
                    <a:pt x="5644" y="7791"/>
                  </a:moveTo>
                  <a:lnTo>
                    <a:pt x="6335" y="8124"/>
                  </a:lnTo>
                  <a:lnTo>
                    <a:pt x="5227" y="10458"/>
                  </a:lnTo>
                  <a:cubicBezTo>
                    <a:pt x="5159" y="10595"/>
                    <a:pt x="5022" y="10671"/>
                    <a:pt x="4879" y="10671"/>
                  </a:cubicBezTo>
                  <a:cubicBezTo>
                    <a:pt x="4824" y="10671"/>
                    <a:pt x="4768" y="10659"/>
                    <a:pt x="4715" y="10636"/>
                  </a:cubicBezTo>
                  <a:cubicBezTo>
                    <a:pt x="4525" y="10541"/>
                    <a:pt x="4430" y="10327"/>
                    <a:pt x="4537" y="10124"/>
                  </a:cubicBezTo>
                  <a:lnTo>
                    <a:pt x="5644" y="7791"/>
                  </a:lnTo>
                  <a:close/>
                  <a:moveTo>
                    <a:pt x="8073" y="1"/>
                  </a:moveTo>
                  <a:cubicBezTo>
                    <a:pt x="6975" y="1"/>
                    <a:pt x="5876" y="510"/>
                    <a:pt x="5192" y="1528"/>
                  </a:cubicBezTo>
                  <a:lnTo>
                    <a:pt x="382" y="1528"/>
                  </a:lnTo>
                  <a:cubicBezTo>
                    <a:pt x="179" y="1528"/>
                    <a:pt x="1" y="1707"/>
                    <a:pt x="1" y="1909"/>
                  </a:cubicBezTo>
                  <a:lnTo>
                    <a:pt x="1" y="4981"/>
                  </a:lnTo>
                  <a:cubicBezTo>
                    <a:pt x="1" y="5183"/>
                    <a:pt x="179" y="5362"/>
                    <a:pt x="382" y="5362"/>
                  </a:cubicBezTo>
                  <a:lnTo>
                    <a:pt x="5192" y="5362"/>
                  </a:lnTo>
                  <a:cubicBezTo>
                    <a:pt x="5323" y="5564"/>
                    <a:pt x="5477" y="5743"/>
                    <a:pt x="5644" y="5921"/>
                  </a:cubicBezTo>
                  <a:lnTo>
                    <a:pt x="3811" y="9815"/>
                  </a:lnTo>
                  <a:cubicBezTo>
                    <a:pt x="3537" y="10398"/>
                    <a:pt x="3799" y="11077"/>
                    <a:pt x="4358" y="11351"/>
                  </a:cubicBezTo>
                  <a:cubicBezTo>
                    <a:pt x="4516" y="11421"/>
                    <a:pt x="4681" y="11455"/>
                    <a:pt x="4842" y="11455"/>
                  </a:cubicBezTo>
                  <a:cubicBezTo>
                    <a:pt x="5279" y="11455"/>
                    <a:pt x="5694" y="11211"/>
                    <a:pt x="5894" y="10803"/>
                  </a:cubicBezTo>
                  <a:cubicBezTo>
                    <a:pt x="6001" y="10565"/>
                    <a:pt x="7621" y="7124"/>
                    <a:pt x="7728" y="6898"/>
                  </a:cubicBezTo>
                  <a:cubicBezTo>
                    <a:pt x="7837" y="6908"/>
                    <a:pt x="7946" y="6913"/>
                    <a:pt x="8055" y="6913"/>
                  </a:cubicBezTo>
                  <a:cubicBezTo>
                    <a:pt x="9209" y="6913"/>
                    <a:pt x="10289" y="6343"/>
                    <a:pt x="10942" y="5386"/>
                  </a:cubicBezTo>
                  <a:lnTo>
                    <a:pt x="12681" y="5386"/>
                  </a:lnTo>
                  <a:cubicBezTo>
                    <a:pt x="12883" y="5386"/>
                    <a:pt x="13062" y="5207"/>
                    <a:pt x="13062" y="4993"/>
                  </a:cubicBezTo>
                  <a:lnTo>
                    <a:pt x="13062" y="1933"/>
                  </a:lnTo>
                  <a:cubicBezTo>
                    <a:pt x="13086" y="1707"/>
                    <a:pt x="12907" y="1528"/>
                    <a:pt x="12693" y="1528"/>
                  </a:cubicBezTo>
                  <a:lnTo>
                    <a:pt x="10954" y="1528"/>
                  </a:lnTo>
                  <a:cubicBezTo>
                    <a:pt x="10270" y="510"/>
                    <a:pt x="9171" y="1"/>
                    <a:pt x="8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2250568" y="2150816"/>
              <a:ext cx="22417" cy="66932"/>
            </a:xfrm>
            <a:custGeom>
              <a:rect b="b" l="l" r="r" t="t"/>
              <a:pathLst>
                <a:path extrusionOk="0" h="2311" w="774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lnTo>
                    <a:pt x="0" y="1918"/>
                  </a:lnTo>
                  <a:cubicBezTo>
                    <a:pt x="0" y="2132"/>
                    <a:pt x="179" y="2311"/>
                    <a:pt x="393" y="2311"/>
                  </a:cubicBezTo>
                  <a:cubicBezTo>
                    <a:pt x="595" y="2311"/>
                    <a:pt x="774" y="2132"/>
                    <a:pt x="774" y="1918"/>
                  </a:cubicBezTo>
                  <a:lnTo>
                    <a:pt x="774" y="382"/>
                  </a:lnTo>
                  <a:cubicBezTo>
                    <a:pt x="762" y="168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6"/>
            <p:cNvSpPr/>
            <p:nvPr/>
          </p:nvSpPr>
          <p:spPr>
            <a:xfrm>
              <a:off x="2295055" y="2150816"/>
              <a:ext cx="66903" cy="66932"/>
            </a:xfrm>
            <a:custGeom>
              <a:rect b="b" l="l" r="r" t="t"/>
              <a:pathLst>
                <a:path extrusionOk="0" h="2311" w="2310">
                  <a:moveTo>
                    <a:pt x="1167" y="775"/>
                  </a:moveTo>
                  <a:cubicBezTo>
                    <a:pt x="1369" y="775"/>
                    <a:pt x="1548" y="953"/>
                    <a:pt x="1548" y="1156"/>
                  </a:cubicBezTo>
                  <a:cubicBezTo>
                    <a:pt x="1536" y="1358"/>
                    <a:pt x="1369" y="1537"/>
                    <a:pt x="1167" y="1537"/>
                  </a:cubicBezTo>
                  <a:lnTo>
                    <a:pt x="774" y="1537"/>
                  </a:lnTo>
                  <a:lnTo>
                    <a:pt x="774" y="775"/>
                  </a:lnTo>
                  <a:close/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lnTo>
                    <a:pt x="0" y="1918"/>
                  </a:lnTo>
                  <a:cubicBezTo>
                    <a:pt x="0" y="2132"/>
                    <a:pt x="179" y="2311"/>
                    <a:pt x="393" y="2311"/>
                  </a:cubicBezTo>
                  <a:lnTo>
                    <a:pt x="1167" y="2311"/>
                  </a:lnTo>
                  <a:cubicBezTo>
                    <a:pt x="1798" y="2311"/>
                    <a:pt x="2310" y="1787"/>
                    <a:pt x="2310" y="1156"/>
                  </a:cubicBezTo>
                  <a:cubicBezTo>
                    <a:pt x="2310" y="501"/>
                    <a:pt x="1786" y="1"/>
                    <a:pt x="1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8" name="Google Shape;558;p46"/>
          <p:cNvGrpSpPr/>
          <p:nvPr/>
        </p:nvGrpSpPr>
        <p:grpSpPr>
          <a:xfrm>
            <a:off x="6633196" y="3195044"/>
            <a:ext cx="814195" cy="812699"/>
            <a:chOff x="5224061" y="2061177"/>
            <a:chExt cx="378308" cy="377613"/>
          </a:xfrm>
        </p:grpSpPr>
        <p:sp>
          <p:nvSpPr>
            <p:cNvPr id="559" name="Google Shape;559;p46"/>
            <p:cNvSpPr/>
            <p:nvPr/>
          </p:nvSpPr>
          <p:spPr>
            <a:xfrm>
              <a:off x="5224409" y="2061177"/>
              <a:ext cx="111766" cy="222084"/>
            </a:xfrm>
            <a:custGeom>
              <a:rect b="b" l="l" r="r" t="t"/>
              <a:pathLst>
                <a:path extrusionOk="0" h="7668" w="3859">
                  <a:moveTo>
                    <a:pt x="775" y="1012"/>
                  </a:moveTo>
                  <a:lnTo>
                    <a:pt x="1548" y="1393"/>
                  </a:lnTo>
                  <a:lnTo>
                    <a:pt x="1548" y="2334"/>
                  </a:lnTo>
                  <a:lnTo>
                    <a:pt x="775" y="1953"/>
                  </a:lnTo>
                  <a:lnTo>
                    <a:pt x="775" y="1012"/>
                  </a:lnTo>
                  <a:close/>
                  <a:moveTo>
                    <a:pt x="3084" y="1012"/>
                  </a:moveTo>
                  <a:lnTo>
                    <a:pt x="3084" y="1953"/>
                  </a:lnTo>
                  <a:lnTo>
                    <a:pt x="2310" y="2334"/>
                  </a:lnTo>
                  <a:lnTo>
                    <a:pt x="2310" y="1393"/>
                  </a:lnTo>
                  <a:lnTo>
                    <a:pt x="3084" y="1012"/>
                  </a:lnTo>
                  <a:close/>
                  <a:moveTo>
                    <a:pt x="3084" y="3834"/>
                  </a:moveTo>
                  <a:lnTo>
                    <a:pt x="3084" y="5370"/>
                  </a:lnTo>
                  <a:lnTo>
                    <a:pt x="775" y="5370"/>
                  </a:lnTo>
                  <a:lnTo>
                    <a:pt x="775" y="3834"/>
                  </a:lnTo>
                  <a:close/>
                  <a:moveTo>
                    <a:pt x="3025" y="6132"/>
                  </a:moveTo>
                  <a:cubicBezTo>
                    <a:pt x="2840" y="6638"/>
                    <a:pt x="2385" y="6891"/>
                    <a:pt x="1931" y="6891"/>
                  </a:cubicBezTo>
                  <a:cubicBezTo>
                    <a:pt x="1477" y="6891"/>
                    <a:pt x="1025" y="6638"/>
                    <a:pt x="846" y="6132"/>
                  </a:cubicBezTo>
                  <a:close/>
                  <a:moveTo>
                    <a:pt x="392" y="1"/>
                  </a:moveTo>
                  <a:cubicBezTo>
                    <a:pt x="190" y="1"/>
                    <a:pt x="13" y="170"/>
                    <a:pt x="13" y="381"/>
                  </a:cubicBezTo>
                  <a:lnTo>
                    <a:pt x="13" y="2167"/>
                  </a:lnTo>
                  <a:cubicBezTo>
                    <a:pt x="13" y="2322"/>
                    <a:pt x="108" y="2453"/>
                    <a:pt x="227" y="2512"/>
                  </a:cubicBezTo>
                  <a:lnTo>
                    <a:pt x="1322" y="3060"/>
                  </a:lnTo>
                  <a:lnTo>
                    <a:pt x="405" y="3060"/>
                  </a:lnTo>
                  <a:cubicBezTo>
                    <a:pt x="191" y="3060"/>
                    <a:pt x="13" y="3239"/>
                    <a:pt x="13" y="3453"/>
                  </a:cubicBezTo>
                  <a:lnTo>
                    <a:pt x="13" y="5739"/>
                  </a:lnTo>
                  <a:cubicBezTo>
                    <a:pt x="1" y="6799"/>
                    <a:pt x="870" y="7668"/>
                    <a:pt x="1941" y="7668"/>
                  </a:cubicBezTo>
                  <a:cubicBezTo>
                    <a:pt x="2989" y="7668"/>
                    <a:pt x="3858" y="6799"/>
                    <a:pt x="3858" y="5739"/>
                  </a:cubicBezTo>
                  <a:lnTo>
                    <a:pt x="3858" y="3453"/>
                  </a:lnTo>
                  <a:cubicBezTo>
                    <a:pt x="3858" y="3239"/>
                    <a:pt x="3680" y="3060"/>
                    <a:pt x="3465" y="3060"/>
                  </a:cubicBezTo>
                  <a:lnTo>
                    <a:pt x="2549" y="3060"/>
                  </a:lnTo>
                  <a:lnTo>
                    <a:pt x="3644" y="2512"/>
                  </a:lnTo>
                  <a:cubicBezTo>
                    <a:pt x="3787" y="2453"/>
                    <a:pt x="3858" y="2322"/>
                    <a:pt x="3858" y="2167"/>
                  </a:cubicBezTo>
                  <a:lnTo>
                    <a:pt x="3858" y="381"/>
                  </a:lnTo>
                  <a:cubicBezTo>
                    <a:pt x="3858" y="170"/>
                    <a:pt x="3681" y="1"/>
                    <a:pt x="3484" y="1"/>
                  </a:cubicBezTo>
                  <a:cubicBezTo>
                    <a:pt x="3427" y="1"/>
                    <a:pt x="3367" y="15"/>
                    <a:pt x="3311" y="48"/>
                  </a:cubicBezTo>
                  <a:lnTo>
                    <a:pt x="1941" y="726"/>
                  </a:lnTo>
                  <a:lnTo>
                    <a:pt x="572" y="48"/>
                  </a:lnTo>
                  <a:cubicBezTo>
                    <a:pt x="513" y="15"/>
                    <a:pt x="451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6"/>
            <p:cNvSpPr/>
            <p:nvPr/>
          </p:nvSpPr>
          <p:spPr>
            <a:xfrm>
              <a:off x="5491327" y="2061177"/>
              <a:ext cx="111042" cy="222084"/>
            </a:xfrm>
            <a:custGeom>
              <a:rect b="b" l="l" r="r" t="t"/>
              <a:pathLst>
                <a:path extrusionOk="0" h="7668" w="3834">
                  <a:moveTo>
                    <a:pt x="762" y="1012"/>
                  </a:moveTo>
                  <a:lnTo>
                    <a:pt x="1536" y="1393"/>
                  </a:lnTo>
                  <a:lnTo>
                    <a:pt x="1536" y="2334"/>
                  </a:lnTo>
                  <a:lnTo>
                    <a:pt x="762" y="1953"/>
                  </a:lnTo>
                  <a:lnTo>
                    <a:pt x="762" y="1012"/>
                  </a:lnTo>
                  <a:close/>
                  <a:moveTo>
                    <a:pt x="3060" y="1012"/>
                  </a:moveTo>
                  <a:lnTo>
                    <a:pt x="3060" y="1953"/>
                  </a:lnTo>
                  <a:lnTo>
                    <a:pt x="2286" y="2334"/>
                  </a:lnTo>
                  <a:lnTo>
                    <a:pt x="2286" y="1393"/>
                  </a:lnTo>
                  <a:lnTo>
                    <a:pt x="3060" y="1012"/>
                  </a:lnTo>
                  <a:close/>
                  <a:moveTo>
                    <a:pt x="3060" y="3834"/>
                  </a:moveTo>
                  <a:lnTo>
                    <a:pt x="3060" y="5370"/>
                  </a:lnTo>
                  <a:lnTo>
                    <a:pt x="762" y="5370"/>
                  </a:lnTo>
                  <a:lnTo>
                    <a:pt x="762" y="3834"/>
                  </a:lnTo>
                  <a:close/>
                  <a:moveTo>
                    <a:pt x="3000" y="6132"/>
                  </a:moveTo>
                  <a:cubicBezTo>
                    <a:pt x="2816" y="6638"/>
                    <a:pt x="2363" y="6891"/>
                    <a:pt x="1912" y="6891"/>
                  </a:cubicBezTo>
                  <a:cubicBezTo>
                    <a:pt x="1462" y="6891"/>
                    <a:pt x="1012" y="6638"/>
                    <a:pt x="833" y="6132"/>
                  </a:cubicBezTo>
                  <a:close/>
                  <a:moveTo>
                    <a:pt x="374" y="1"/>
                  </a:moveTo>
                  <a:cubicBezTo>
                    <a:pt x="178" y="1"/>
                    <a:pt x="0" y="170"/>
                    <a:pt x="0" y="381"/>
                  </a:cubicBezTo>
                  <a:lnTo>
                    <a:pt x="0" y="2167"/>
                  </a:lnTo>
                  <a:cubicBezTo>
                    <a:pt x="0" y="2322"/>
                    <a:pt x="83" y="2453"/>
                    <a:pt x="202" y="2512"/>
                  </a:cubicBezTo>
                  <a:lnTo>
                    <a:pt x="1310" y="3060"/>
                  </a:lnTo>
                  <a:lnTo>
                    <a:pt x="381" y="3060"/>
                  </a:lnTo>
                  <a:cubicBezTo>
                    <a:pt x="179" y="3060"/>
                    <a:pt x="0" y="3239"/>
                    <a:pt x="0" y="3453"/>
                  </a:cubicBezTo>
                  <a:lnTo>
                    <a:pt x="0" y="5739"/>
                  </a:lnTo>
                  <a:cubicBezTo>
                    <a:pt x="0" y="6799"/>
                    <a:pt x="857" y="7668"/>
                    <a:pt x="1917" y="7668"/>
                  </a:cubicBezTo>
                  <a:cubicBezTo>
                    <a:pt x="2977" y="7668"/>
                    <a:pt x="3834" y="6799"/>
                    <a:pt x="3834" y="5739"/>
                  </a:cubicBezTo>
                  <a:lnTo>
                    <a:pt x="3834" y="3453"/>
                  </a:lnTo>
                  <a:cubicBezTo>
                    <a:pt x="3834" y="3239"/>
                    <a:pt x="3655" y="3060"/>
                    <a:pt x="3453" y="3060"/>
                  </a:cubicBezTo>
                  <a:lnTo>
                    <a:pt x="2524" y="3060"/>
                  </a:lnTo>
                  <a:lnTo>
                    <a:pt x="3631" y="2512"/>
                  </a:lnTo>
                  <a:cubicBezTo>
                    <a:pt x="3751" y="2453"/>
                    <a:pt x="3834" y="2322"/>
                    <a:pt x="3834" y="2167"/>
                  </a:cubicBezTo>
                  <a:lnTo>
                    <a:pt x="3834" y="381"/>
                  </a:lnTo>
                  <a:cubicBezTo>
                    <a:pt x="3834" y="170"/>
                    <a:pt x="3656" y="1"/>
                    <a:pt x="3460" y="1"/>
                  </a:cubicBezTo>
                  <a:cubicBezTo>
                    <a:pt x="3402" y="1"/>
                    <a:pt x="3343" y="15"/>
                    <a:pt x="3286" y="48"/>
                  </a:cubicBezTo>
                  <a:lnTo>
                    <a:pt x="1917" y="726"/>
                  </a:lnTo>
                  <a:lnTo>
                    <a:pt x="548" y="48"/>
                  </a:lnTo>
                  <a:cubicBezTo>
                    <a:pt x="491" y="15"/>
                    <a:pt x="432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6"/>
            <p:cNvSpPr/>
            <p:nvPr/>
          </p:nvSpPr>
          <p:spPr>
            <a:xfrm>
              <a:off x="5224061" y="2105460"/>
              <a:ext cx="378308" cy="333329"/>
            </a:xfrm>
            <a:custGeom>
              <a:rect b="b" l="l" r="r" t="t"/>
              <a:pathLst>
                <a:path extrusionOk="0" h="11509" w="13062">
                  <a:moveTo>
                    <a:pt x="7680" y="995"/>
                  </a:moveTo>
                  <a:lnTo>
                    <a:pt x="7680" y="1936"/>
                  </a:lnTo>
                  <a:lnTo>
                    <a:pt x="6906" y="2329"/>
                  </a:lnTo>
                  <a:lnTo>
                    <a:pt x="6906" y="1388"/>
                  </a:lnTo>
                  <a:lnTo>
                    <a:pt x="7680" y="995"/>
                  </a:lnTo>
                  <a:close/>
                  <a:moveTo>
                    <a:pt x="5370" y="1019"/>
                  </a:moveTo>
                  <a:lnTo>
                    <a:pt x="6144" y="1400"/>
                  </a:lnTo>
                  <a:lnTo>
                    <a:pt x="6144" y="2341"/>
                  </a:lnTo>
                  <a:lnTo>
                    <a:pt x="5370" y="1948"/>
                  </a:lnTo>
                  <a:lnTo>
                    <a:pt x="5370" y="1019"/>
                  </a:lnTo>
                  <a:close/>
                  <a:moveTo>
                    <a:pt x="7680" y="3841"/>
                  </a:moveTo>
                  <a:lnTo>
                    <a:pt x="7680" y="6139"/>
                  </a:lnTo>
                  <a:lnTo>
                    <a:pt x="5370" y="6139"/>
                  </a:lnTo>
                  <a:lnTo>
                    <a:pt x="5370" y="3841"/>
                  </a:lnTo>
                  <a:close/>
                  <a:moveTo>
                    <a:pt x="7680" y="6889"/>
                  </a:moveTo>
                  <a:lnTo>
                    <a:pt x="7680" y="7282"/>
                  </a:lnTo>
                  <a:cubicBezTo>
                    <a:pt x="7680" y="7925"/>
                    <a:pt x="7156" y="8425"/>
                    <a:pt x="6537" y="8425"/>
                  </a:cubicBezTo>
                  <a:cubicBezTo>
                    <a:pt x="5894" y="8425"/>
                    <a:pt x="5370" y="7925"/>
                    <a:pt x="5370" y="7282"/>
                  </a:cubicBezTo>
                  <a:lnTo>
                    <a:pt x="5370" y="6889"/>
                  </a:lnTo>
                  <a:close/>
                  <a:moveTo>
                    <a:pt x="12276" y="8437"/>
                  </a:moveTo>
                  <a:lnTo>
                    <a:pt x="12276" y="10735"/>
                  </a:lnTo>
                  <a:lnTo>
                    <a:pt x="763" y="10735"/>
                  </a:lnTo>
                  <a:lnTo>
                    <a:pt x="763" y="8437"/>
                  </a:lnTo>
                  <a:lnTo>
                    <a:pt x="4989" y="8437"/>
                  </a:lnTo>
                  <a:cubicBezTo>
                    <a:pt x="5376" y="8955"/>
                    <a:pt x="5951" y="9214"/>
                    <a:pt x="6524" y="9214"/>
                  </a:cubicBezTo>
                  <a:cubicBezTo>
                    <a:pt x="7097" y="9214"/>
                    <a:pt x="7668" y="8955"/>
                    <a:pt x="8049" y="8437"/>
                  </a:cubicBezTo>
                  <a:close/>
                  <a:moveTo>
                    <a:pt x="4993" y="1"/>
                  </a:moveTo>
                  <a:cubicBezTo>
                    <a:pt x="4789" y="1"/>
                    <a:pt x="4608" y="165"/>
                    <a:pt x="4608" y="388"/>
                  </a:cubicBezTo>
                  <a:lnTo>
                    <a:pt x="4608" y="2174"/>
                  </a:lnTo>
                  <a:cubicBezTo>
                    <a:pt x="4608" y="2329"/>
                    <a:pt x="4704" y="2460"/>
                    <a:pt x="4823" y="2519"/>
                  </a:cubicBezTo>
                  <a:lnTo>
                    <a:pt x="5918" y="3067"/>
                  </a:lnTo>
                  <a:lnTo>
                    <a:pt x="5001" y="3067"/>
                  </a:lnTo>
                  <a:cubicBezTo>
                    <a:pt x="4787" y="3067"/>
                    <a:pt x="4608" y="3246"/>
                    <a:pt x="4608" y="3460"/>
                  </a:cubicBezTo>
                  <a:cubicBezTo>
                    <a:pt x="4608" y="7663"/>
                    <a:pt x="4597" y="7413"/>
                    <a:pt x="4656" y="7663"/>
                  </a:cubicBezTo>
                  <a:lnTo>
                    <a:pt x="382" y="7663"/>
                  </a:lnTo>
                  <a:cubicBezTo>
                    <a:pt x="179" y="7663"/>
                    <a:pt x="1" y="7841"/>
                    <a:pt x="1" y="8056"/>
                  </a:cubicBezTo>
                  <a:lnTo>
                    <a:pt x="1" y="11116"/>
                  </a:lnTo>
                  <a:cubicBezTo>
                    <a:pt x="1" y="11330"/>
                    <a:pt x="179" y="11509"/>
                    <a:pt x="382" y="11509"/>
                  </a:cubicBezTo>
                  <a:lnTo>
                    <a:pt x="12681" y="11509"/>
                  </a:lnTo>
                  <a:cubicBezTo>
                    <a:pt x="12883" y="11509"/>
                    <a:pt x="13062" y="11330"/>
                    <a:pt x="13062" y="11116"/>
                  </a:cubicBezTo>
                  <a:lnTo>
                    <a:pt x="13062" y="8056"/>
                  </a:lnTo>
                  <a:cubicBezTo>
                    <a:pt x="13062" y="7829"/>
                    <a:pt x="12883" y="7663"/>
                    <a:pt x="12681" y="7663"/>
                  </a:cubicBezTo>
                  <a:lnTo>
                    <a:pt x="8407" y="7663"/>
                  </a:lnTo>
                  <a:cubicBezTo>
                    <a:pt x="8466" y="7413"/>
                    <a:pt x="8454" y="7639"/>
                    <a:pt x="8454" y="3460"/>
                  </a:cubicBezTo>
                  <a:cubicBezTo>
                    <a:pt x="8454" y="3246"/>
                    <a:pt x="8276" y="3067"/>
                    <a:pt x="8061" y="3067"/>
                  </a:cubicBezTo>
                  <a:lnTo>
                    <a:pt x="7144" y="3067"/>
                  </a:lnTo>
                  <a:lnTo>
                    <a:pt x="8240" y="2519"/>
                  </a:lnTo>
                  <a:cubicBezTo>
                    <a:pt x="8383" y="2460"/>
                    <a:pt x="8454" y="2329"/>
                    <a:pt x="8454" y="2174"/>
                  </a:cubicBezTo>
                  <a:lnTo>
                    <a:pt x="8454" y="388"/>
                  </a:lnTo>
                  <a:cubicBezTo>
                    <a:pt x="8454" y="165"/>
                    <a:pt x="8273" y="1"/>
                    <a:pt x="8075" y="1"/>
                  </a:cubicBezTo>
                  <a:cubicBezTo>
                    <a:pt x="8019" y="1"/>
                    <a:pt x="7962" y="14"/>
                    <a:pt x="7906" y="43"/>
                  </a:cubicBezTo>
                  <a:lnTo>
                    <a:pt x="6537" y="733"/>
                  </a:lnTo>
                  <a:lnTo>
                    <a:pt x="5168" y="43"/>
                  </a:lnTo>
                  <a:cubicBezTo>
                    <a:pt x="5110" y="14"/>
                    <a:pt x="5051" y="1"/>
                    <a:pt x="4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6"/>
            <p:cNvSpPr/>
            <p:nvPr/>
          </p:nvSpPr>
          <p:spPr>
            <a:xfrm>
              <a:off x="5269243" y="2371858"/>
              <a:ext cx="88307" cy="22446"/>
            </a:xfrm>
            <a:custGeom>
              <a:rect b="b" l="l" r="r" t="t"/>
              <a:pathLst>
                <a:path extrusionOk="0" h="775" w="3049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lnTo>
                    <a:pt x="2667" y="775"/>
                  </a:lnTo>
                  <a:cubicBezTo>
                    <a:pt x="2870" y="775"/>
                    <a:pt x="3048" y="596"/>
                    <a:pt x="3048" y="394"/>
                  </a:cubicBezTo>
                  <a:cubicBezTo>
                    <a:pt x="3048" y="167"/>
                    <a:pt x="2870" y="1"/>
                    <a:pt x="2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5446493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5490980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607" y="775"/>
                    <a:pt x="774" y="608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5535119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5" y="775"/>
                    <a:pt x="774" y="608"/>
                    <a:pt x="774" y="382"/>
                  </a:cubicBezTo>
                  <a:cubicBezTo>
                    <a:pt x="774" y="179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71" name="Google Shape;571;p47"/>
          <p:cNvSpPr/>
          <p:nvPr/>
        </p:nvSpPr>
        <p:spPr>
          <a:xfrm>
            <a:off x="1648838" y="2050810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7"/>
          <p:cNvSpPr txBox="1"/>
          <p:nvPr/>
        </p:nvSpPr>
        <p:spPr>
          <a:xfrm>
            <a:off x="1786838" y="2551960"/>
            <a:ext cx="130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2400</a:t>
            </a:r>
            <a:endParaRPr b="1"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u</a:t>
            </a: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sers 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created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573" name="Google Shape;573;p47"/>
          <p:cNvGrpSpPr/>
          <p:nvPr/>
        </p:nvGrpSpPr>
        <p:grpSpPr>
          <a:xfrm>
            <a:off x="2203611" y="2164433"/>
            <a:ext cx="466952" cy="453150"/>
            <a:chOff x="-59481900" y="2290800"/>
            <a:chExt cx="319000" cy="309550"/>
          </a:xfrm>
        </p:grpSpPr>
        <p:sp>
          <p:nvSpPr>
            <p:cNvPr id="574" name="Google Shape;574;p47"/>
            <p:cNvSpPr/>
            <p:nvPr/>
          </p:nvSpPr>
          <p:spPr>
            <a:xfrm>
              <a:off x="-59481900" y="2290800"/>
              <a:ext cx="319000" cy="309550"/>
            </a:xfrm>
            <a:custGeom>
              <a:rect b="b" l="l" r="r" t="t"/>
              <a:pathLst>
                <a:path extrusionOk="0" h="12382" w="12760">
                  <a:moveTo>
                    <a:pt x="6427" y="851"/>
                  </a:moveTo>
                  <a:cubicBezTo>
                    <a:pt x="6900" y="851"/>
                    <a:pt x="7247" y="1197"/>
                    <a:pt x="7247" y="1670"/>
                  </a:cubicBezTo>
                  <a:lnTo>
                    <a:pt x="7247" y="4159"/>
                  </a:lnTo>
                  <a:lnTo>
                    <a:pt x="5608" y="4159"/>
                  </a:lnTo>
                  <a:lnTo>
                    <a:pt x="5608" y="1670"/>
                  </a:lnTo>
                  <a:cubicBezTo>
                    <a:pt x="5608" y="1197"/>
                    <a:pt x="5955" y="851"/>
                    <a:pt x="6427" y="851"/>
                  </a:cubicBezTo>
                  <a:close/>
                  <a:moveTo>
                    <a:pt x="11594" y="3308"/>
                  </a:moveTo>
                  <a:cubicBezTo>
                    <a:pt x="11846" y="3308"/>
                    <a:pt x="12004" y="3529"/>
                    <a:pt x="12004" y="3749"/>
                  </a:cubicBezTo>
                  <a:lnTo>
                    <a:pt x="12004" y="11185"/>
                  </a:lnTo>
                  <a:lnTo>
                    <a:pt x="11941" y="11185"/>
                  </a:lnTo>
                  <a:cubicBezTo>
                    <a:pt x="11941" y="11437"/>
                    <a:pt x="11752" y="11594"/>
                    <a:pt x="11563" y="11594"/>
                  </a:cubicBezTo>
                  <a:lnTo>
                    <a:pt x="1355" y="11594"/>
                  </a:lnTo>
                  <a:cubicBezTo>
                    <a:pt x="1103" y="11594"/>
                    <a:pt x="914" y="11405"/>
                    <a:pt x="914" y="11185"/>
                  </a:cubicBezTo>
                  <a:lnTo>
                    <a:pt x="914" y="3749"/>
                  </a:lnTo>
                  <a:cubicBezTo>
                    <a:pt x="914" y="3529"/>
                    <a:pt x="1103" y="3308"/>
                    <a:pt x="1355" y="3308"/>
                  </a:cubicBezTo>
                  <a:lnTo>
                    <a:pt x="4821" y="3308"/>
                  </a:lnTo>
                  <a:lnTo>
                    <a:pt x="4821" y="4568"/>
                  </a:lnTo>
                  <a:cubicBezTo>
                    <a:pt x="4821" y="4821"/>
                    <a:pt x="5010" y="5010"/>
                    <a:pt x="5199" y="5010"/>
                  </a:cubicBezTo>
                  <a:lnTo>
                    <a:pt x="7688" y="5010"/>
                  </a:lnTo>
                  <a:cubicBezTo>
                    <a:pt x="7940" y="5010"/>
                    <a:pt x="8129" y="4821"/>
                    <a:pt x="8129" y="4568"/>
                  </a:cubicBezTo>
                  <a:lnTo>
                    <a:pt x="8129" y="3308"/>
                  </a:lnTo>
                  <a:close/>
                  <a:moveTo>
                    <a:pt x="6396" y="0"/>
                  </a:moveTo>
                  <a:cubicBezTo>
                    <a:pt x="5482" y="0"/>
                    <a:pt x="4726" y="756"/>
                    <a:pt x="4726" y="1670"/>
                  </a:cubicBezTo>
                  <a:lnTo>
                    <a:pt x="4726" y="2489"/>
                  </a:lnTo>
                  <a:lnTo>
                    <a:pt x="1261" y="2489"/>
                  </a:lnTo>
                  <a:cubicBezTo>
                    <a:pt x="599" y="2489"/>
                    <a:pt x="0" y="3056"/>
                    <a:pt x="0" y="3718"/>
                  </a:cubicBezTo>
                  <a:lnTo>
                    <a:pt x="0" y="11153"/>
                  </a:lnTo>
                  <a:cubicBezTo>
                    <a:pt x="0" y="11815"/>
                    <a:pt x="568" y="12382"/>
                    <a:pt x="1261" y="12382"/>
                  </a:cubicBezTo>
                  <a:lnTo>
                    <a:pt x="11468" y="12382"/>
                  </a:lnTo>
                  <a:cubicBezTo>
                    <a:pt x="12130" y="12382"/>
                    <a:pt x="12697" y="11815"/>
                    <a:pt x="12697" y="11153"/>
                  </a:cubicBezTo>
                  <a:lnTo>
                    <a:pt x="12697" y="3749"/>
                  </a:lnTo>
                  <a:cubicBezTo>
                    <a:pt x="12760" y="3025"/>
                    <a:pt x="12193" y="2489"/>
                    <a:pt x="11500" y="2489"/>
                  </a:cubicBezTo>
                  <a:lnTo>
                    <a:pt x="8034" y="2489"/>
                  </a:lnTo>
                  <a:lnTo>
                    <a:pt x="8034" y="1670"/>
                  </a:lnTo>
                  <a:cubicBezTo>
                    <a:pt x="8034" y="756"/>
                    <a:pt x="7310" y="0"/>
                    <a:pt x="6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-59287350" y="245620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93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30"/>
                    <a:pt x="3308" y="441"/>
                  </a:cubicBezTo>
                  <a:cubicBezTo>
                    <a:pt x="3340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-59287350" y="2497950"/>
              <a:ext cx="83500" cy="21275"/>
            </a:xfrm>
            <a:custGeom>
              <a:rect b="b" l="l" r="r" t="t"/>
              <a:pathLst>
                <a:path extrusionOk="0" h="851" w="3340">
                  <a:moveTo>
                    <a:pt x="410" y="0"/>
                  </a:moveTo>
                  <a:cubicBezTo>
                    <a:pt x="189" y="0"/>
                    <a:pt x="0" y="189"/>
                    <a:pt x="0" y="441"/>
                  </a:cubicBezTo>
                  <a:cubicBezTo>
                    <a:pt x="0" y="662"/>
                    <a:pt x="189" y="851"/>
                    <a:pt x="410" y="851"/>
                  </a:cubicBezTo>
                  <a:lnTo>
                    <a:pt x="2899" y="851"/>
                  </a:lnTo>
                  <a:cubicBezTo>
                    <a:pt x="3151" y="851"/>
                    <a:pt x="3308" y="662"/>
                    <a:pt x="3308" y="441"/>
                  </a:cubicBezTo>
                  <a:cubicBezTo>
                    <a:pt x="3340" y="189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-59287350" y="2538900"/>
              <a:ext cx="82700" cy="22075"/>
            </a:xfrm>
            <a:custGeom>
              <a:rect b="b" l="l" r="r" t="t"/>
              <a:pathLst>
                <a:path extrusionOk="0" h="883" w="3308">
                  <a:moveTo>
                    <a:pt x="410" y="0"/>
                  </a:moveTo>
                  <a:cubicBezTo>
                    <a:pt x="189" y="0"/>
                    <a:pt x="0" y="221"/>
                    <a:pt x="0" y="441"/>
                  </a:cubicBezTo>
                  <a:cubicBezTo>
                    <a:pt x="0" y="662"/>
                    <a:pt x="189" y="882"/>
                    <a:pt x="410" y="882"/>
                  </a:cubicBezTo>
                  <a:lnTo>
                    <a:pt x="2899" y="882"/>
                  </a:lnTo>
                  <a:cubicBezTo>
                    <a:pt x="3151" y="882"/>
                    <a:pt x="3308" y="662"/>
                    <a:pt x="3308" y="441"/>
                  </a:cubicBezTo>
                  <a:cubicBezTo>
                    <a:pt x="3308" y="221"/>
                    <a:pt x="3151" y="0"/>
                    <a:pt x="2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-59439375" y="2425425"/>
              <a:ext cx="125250" cy="134750"/>
            </a:xfrm>
            <a:custGeom>
              <a:rect b="b" l="l" r="r" t="t"/>
              <a:pathLst>
                <a:path extrusionOk="0" h="5390" w="5010">
                  <a:moveTo>
                    <a:pt x="2518" y="855"/>
                  </a:moveTo>
                  <a:cubicBezTo>
                    <a:pt x="2722" y="855"/>
                    <a:pt x="2928" y="925"/>
                    <a:pt x="3088" y="1074"/>
                  </a:cubicBezTo>
                  <a:cubicBezTo>
                    <a:pt x="3277" y="1294"/>
                    <a:pt x="3340" y="1609"/>
                    <a:pt x="3277" y="1924"/>
                  </a:cubicBezTo>
                  <a:cubicBezTo>
                    <a:pt x="3183" y="2176"/>
                    <a:pt x="2994" y="2428"/>
                    <a:pt x="2710" y="2460"/>
                  </a:cubicBezTo>
                  <a:cubicBezTo>
                    <a:pt x="2626" y="2485"/>
                    <a:pt x="2546" y="2497"/>
                    <a:pt x="2469" y="2497"/>
                  </a:cubicBezTo>
                  <a:cubicBezTo>
                    <a:pt x="2260" y="2497"/>
                    <a:pt x="2076" y="2409"/>
                    <a:pt x="1891" y="2271"/>
                  </a:cubicBezTo>
                  <a:cubicBezTo>
                    <a:pt x="1702" y="2019"/>
                    <a:pt x="1607" y="1704"/>
                    <a:pt x="1702" y="1452"/>
                  </a:cubicBezTo>
                  <a:cubicBezTo>
                    <a:pt x="1802" y="1070"/>
                    <a:pt x="2158" y="855"/>
                    <a:pt x="2518" y="855"/>
                  </a:cubicBezTo>
                  <a:close/>
                  <a:moveTo>
                    <a:pt x="2521" y="3342"/>
                  </a:moveTo>
                  <a:cubicBezTo>
                    <a:pt x="3309" y="3342"/>
                    <a:pt x="3939" y="3846"/>
                    <a:pt x="4159" y="4539"/>
                  </a:cubicBezTo>
                  <a:lnTo>
                    <a:pt x="914" y="4539"/>
                  </a:lnTo>
                  <a:cubicBezTo>
                    <a:pt x="1103" y="3846"/>
                    <a:pt x="1733" y="3342"/>
                    <a:pt x="2521" y="3342"/>
                  </a:cubicBezTo>
                  <a:close/>
                  <a:moveTo>
                    <a:pt x="2473" y="0"/>
                  </a:moveTo>
                  <a:cubicBezTo>
                    <a:pt x="1781" y="0"/>
                    <a:pt x="1110" y="436"/>
                    <a:pt x="914" y="1200"/>
                  </a:cubicBezTo>
                  <a:cubicBezTo>
                    <a:pt x="757" y="1798"/>
                    <a:pt x="914" y="2334"/>
                    <a:pt x="1292" y="2775"/>
                  </a:cubicBezTo>
                  <a:cubicBezTo>
                    <a:pt x="568" y="3216"/>
                    <a:pt x="1" y="4004"/>
                    <a:pt x="1" y="4949"/>
                  </a:cubicBezTo>
                  <a:cubicBezTo>
                    <a:pt x="1" y="5169"/>
                    <a:pt x="190" y="5390"/>
                    <a:pt x="410" y="5390"/>
                  </a:cubicBezTo>
                  <a:lnTo>
                    <a:pt x="4537" y="5390"/>
                  </a:lnTo>
                  <a:cubicBezTo>
                    <a:pt x="4758" y="5390"/>
                    <a:pt x="4978" y="5169"/>
                    <a:pt x="4978" y="4949"/>
                  </a:cubicBezTo>
                  <a:cubicBezTo>
                    <a:pt x="5010" y="4035"/>
                    <a:pt x="4506" y="3216"/>
                    <a:pt x="3718" y="2807"/>
                  </a:cubicBezTo>
                  <a:cubicBezTo>
                    <a:pt x="3907" y="2618"/>
                    <a:pt x="4033" y="2397"/>
                    <a:pt x="4096" y="2113"/>
                  </a:cubicBezTo>
                  <a:cubicBezTo>
                    <a:pt x="4254" y="1515"/>
                    <a:pt x="4096" y="916"/>
                    <a:pt x="3655" y="507"/>
                  </a:cubicBezTo>
                  <a:cubicBezTo>
                    <a:pt x="3322" y="161"/>
                    <a:pt x="2894" y="0"/>
                    <a:pt x="24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-59327525" y="2325450"/>
              <a:ext cx="13400" cy="13425"/>
            </a:xfrm>
            <a:custGeom>
              <a:rect b="b" l="l" r="r" t="t"/>
              <a:pathLst>
                <a:path extrusionOk="0" h="537" w="536">
                  <a:moveTo>
                    <a:pt x="252" y="1"/>
                  </a:moveTo>
                  <a:cubicBezTo>
                    <a:pt x="95" y="1"/>
                    <a:pt x="0" y="127"/>
                    <a:pt x="0" y="284"/>
                  </a:cubicBezTo>
                  <a:cubicBezTo>
                    <a:pt x="0" y="442"/>
                    <a:pt x="95" y="536"/>
                    <a:pt x="252" y="536"/>
                  </a:cubicBezTo>
                  <a:cubicBezTo>
                    <a:pt x="410" y="536"/>
                    <a:pt x="536" y="442"/>
                    <a:pt x="536" y="284"/>
                  </a:cubicBezTo>
                  <a:cubicBezTo>
                    <a:pt x="536" y="127"/>
                    <a:pt x="410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0" name="Google Shape;580;p47"/>
          <p:cNvSpPr/>
          <p:nvPr/>
        </p:nvSpPr>
        <p:spPr>
          <a:xfrm>
            <a:off x="3782438" y="2058036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7"/>
          <p:cNvSpPr txBox="1"/>
          <p:nvPr/>
        </p:nvSpPr>
        <p:spPr>
          <a:xfrm>
            <a:off x="3920438" y="2559186"/>
            <a:ext cx="13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22, 80, 111</a:t>
            </a:r>
            <a:br>
              <a:rPr b="1"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gateway</a:t>
            </a:r>
            <a:b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</a:b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ports open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82" name="Google Shape;582;p47"/>
          <p:cNvSpPr/>
          <p:nvPr/>
        </p:nvSpPr>
        <p:spPr>
          <a:xfrm>
            <a:off x="5918665" y="2050810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6056665" y="2551960"/>
            <a:ext cx="1300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&lt; 5%</a:t>
            </a:r>
            <a:endParaRPr b="1"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storage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wasted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84" name="Google Shape;5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2138" y="2164763"/>
            <a:ext cx="466949" cy="4669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47"/>
          <p:cNvGrpSpPr/>
          <p:nvPr/>
        </p:nvGrpSpPr>
        <p:grpSpPr>
          <a:xfrm>
            <a:off x="6507024" y="2164425"/>
            <a:ext cx="399769" cy="453169"/>
            <a:chOff x="2693666" y="2809104"/>
            <a:chExt cx="333474" cy="378019"/>
          </a:xfrm>
        </p:grpSpPr>
        <p:sp>
          <p:nvSpPr>
            <p:cNvPr id="586" name="Google Shape;586;p47"/>
            <p:cNvSpPr/>
            <p:nvPr/>
          </p:nvSpPr>
          <p:spPr>
            <a:xfrm>
              <a:off x="2738152" y="2920494"/>
              <a:ext cx="155558" cy="22446"/>
            </a:xfrm>
            <a:custGeom>
              <a:rect b="b" l="l" r="r" t="t"/>
              <a:pathLst>
                <a:path extrusionOk="0" h="775" w="5371">
                  <a:moveTo>
                    <a:pt x="393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0"/>
                    <a:pt x="167" y="774"/>
                    <a:pt x="393" y="774"/>
                  </a:cubicBezTo>
                  <a:lnTo>
                    <a:pt x="4989" y="774"/>
                  </a:lnTo>
                  <a:cubicBezTo>
                    <a:pt x="5192" y="774"/>
                    <a:pt x="5370" y="596"/>
                    <a:pt x="5370" y="393"/>
                  </a:cubicBezTo>
                  <a:cubicBezTo>
                    <a:pt x="5370" y="179"/>
                    <a:pt x="5192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2738152" y="2965328"/>
              <a:ext cx="89002" cy="22446"/>
            </a:xfrm>
            <a:custGeom>
              <a:rect b="b" l="l" r="r" t="t"/>
              <a:pathLst>
                <a:path extrusionOk="0" h="775" w="3073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6"/>
                    <a:pt x="179" y="774"/>
                    <a:pt x="393" y="774"/>
                  </a:cubicBezTo>
                  <a:lnTo>
                    <a:pt x="2679" y="774"/>
                  </a:lnTo>
                  <a:cubicBezTo>
                    <a:pt x="2882" y="774"/>
                    <a:pt x="3072" y="596"/>
                    <a:pt x="3072" y="393"/>
                  </a:cubicBezTo>
                  <a:cubicBezTo>
                    <a:pt x="3072" y="179"/>
                    <a:pt x="2882" y="0"/>
                    <a:pt x="2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2738152" y="3010162"/>
              <a:ext cx="66932" cy="22446"/>
            </a:xfrm>
            <a:custGeom>
              <a:rect b="b" l="l" r="r" t="t"/>
              <a:pathLst>
                <a:path extrusionOk="0" h="775" w="2311">
                  <a:moveTo>
                    <a:pt x="393" y="0"/>
                  </a:moveTo>
                  <a:cubicBezTo>
                    <a:pt x="179" y="0"/>
                    <a:pt x="1" y="179"/>
                    <a:pt x="1" y="393"/>
                  </a:cubicBezTo>
                  <a:cubicBezTo>
                    <a:pt x="1" y="595"/>
                    <a:pt x="179" y="774"/>
                    <a:pt x="393" y="774"/>
                  </a:cubicBezTo>
                  <a:lnTo>
                    <a:pt x="1917" y="774"/>
                  </a:lnTo>
                  <a:cubicBezTo>
                    <a:pt x="2132" y="774"/>
                    <a:pt x="2310" y="595"/>
                    <a:pt x="2310" y="393"/>
                  </a:cubicBezTo>
                  <a:cubicBezTo>
                    <a:pt x="2287" y="167"/>
                    <a:pt x="2132" y="0"/>
                    <a:pt x="19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2693666" y="2809104"/>
              <a:ext cx="333474" cy="378019"/>
            </a:xfrm>
            <a:custGeom>
              <a:rect b="b" l="l" r="r" t="t"/>
              <a:pathLst>
                <a:path extrusionOk="0" h="13052" w="11514">
                  <a:moveTo>
                    <a:pt x="7656" y="1322"/>
                  </a:moveTo>
                  <a:lnTo>
                    <a:pt x="8656" y="2323"/>
                  </a:lnTo>
                  <a:lnTo>
                    <a:pt x="7656" y="2323"/>
                  </a:lnTo>
                  <a:lnTo>
                    <a:pt x="7656" y="1322"/>
                  </a:lnTo>
                  <a:close/>
                  <a:moveTo>
                    <a:pt x="6894" y="775"/>
                  </a:moveTo>
                  <a:lnTo>
                    <a:pt x="6894" y="2704"/>
                  </a:lnTo>
                  <a:cubicBezTo>
                    <a:pt x="6894" y="2906"/>
                    <a:pt x="7073" y="3096"/>
                    <a:pt x="7287" y="3096"/>
                  </a:cubicBezTo>
                  <a:lnTo>
                    <a:pt x="9204" y="3096"/>
                  </a:lnTo>
                  <a:lnTo>
                    <a:pt x="9204" y="5859"/>
                  </a:lnTo>
                  <a:lnTo>
                    <a:pt x="8430" y="6633"/>
                  </a:lnTo>
                  <a:lnTo>
                    <a:pt x="8430" y="5085"/>
                  </a:lnTo>
                  <a:cubicBezTo>
                    <a:pt x="8458" y="4847"/>
                    <a:pt x="8274" y="4644"/>
                    <a:pt x="8053" y="4644"/>
                  </a:cubicBezTo>
                  <a:cubicBezTo>
                    <a:pt x="7986" y="4644"/>
                    <a:pt x="7916" y="4662"/>
                    <a:pt x="7847" y="4704"/>
                  </a:cubicBezTo>
                  <a:cubicBezTo>
                    <a:pt x="7597" y="4847"/>
                    <a:pt x="4608" y="6621"/>
                    <a:pt x="4608" y="9704"/>
                  </a:cubicBezTo>
                  <a:cubicBezTo>
                    <a:pt x="4608" y="10085"/>
                    <a:pt x="4668" y="10454"/>
                    <a:pt x="4799" y="10812"/>
                  </a:cubicBezTo>
                  <a:lnTo>
                    <a:pt x="763" y="10800"/>
                  </a:lnTo>
                  <a:lnTo>
                    <a:pt x="763" y="775"/>
                  </a:lnTo>
                  <a:close/>
                  <a:moveTo>
                    <a:pt x="7656" y="5740"/>
                  </a:moveTo>
                  <a:lnTo>
                    <a:pt x="7656" y="7561"/>
                  </a:lnTo>
                  <a:cubicBezTo>
                    <a:pt x="7656" y="7786"/>
                    <a:pt x="7846" y="7941"/>
                    <a:pt x="8042" y="7941"/>
                  </a:cubicBezTo>
                  <a:cubicBezTo>
                    <a:pt x="8137" y="7941"/>
                    <a:pt x="8234" y="7905"/>
                    <a:pt x="8311" y="7823"/>
                  </a:cubicBezTo>
                  <a:lnTo>
                    <a:pt x="9454" y="6668"/>
                  </a:lnTo>
                  <a:cubicBezTo>
                    <a:pt x="10085" y="7359"/>
                    <a:pt x="10716" y="8395"/>
                    <a:pt x="10716" y="9669"/>
                  </a:cubicBezTo>
                  <a:cubicBezTo>
                    <a:pt x="10716" y="10478"/>
                    <a:pt x="10395" y="11157"/>
                    <a:pt x="9859" y="11621"/>
                  </a:cubicBezTo>
                  <a:cubicBezTo>
                    <a:pt x="9871" y="11526"/>
                    <a:pt x="9871" y="11443"/>
                    <a:pt x="9871" y="11347"/>
                  </a:cubicBezTo>
                  <a:cubicBezTo>
                    <a:pt x="9871" y="9800"/>
                    <a:pt x="8275" y="8954"/>
                    <a:pt x="8216" y="8930"/>
                  </a:cubicBezTo>
                  <a:cubicBezTo>
                    <a:pt x="8162" y="8901"/>
                    <a:pt x="8103" y="8886"/>
                    <a:pt x="8042" y="8886"/>
                  </a:cubicBezTo>
                  <a:cubicBezTo>
                    <a:pt x="7981" y="8886"/>
                    <a:pt x="7918" y="8901"/>
                    <a:pt x="7859" y="8930"/>
                  </a:cubicBezTo>
                  <a:cubicBezTo>
                    <a:pt x="7787" y="8954"/>
                    <a:pt x="6204" y="9823"/>
                    <a:pt x="6204" y="11347"/>
                  </a:cubicBezTo>
                  <a:cubicBezTo>
                    <a:pt x="6204" y="11443"/>
                    <a:pt x="6204" y="11526"/>
                    <a:pt x="6228" y="11609"/>
                  </a:cubicBezTo>
                  <a:cubicBezTo>
                    <a:pt x="5692" y="11133"/>
                    <a:pt x="5358" y="10454"/>
                    <a:pt x="5358" y="9681"/>
                  </a:cubicBezTo>
                  <a:cubicBezTo>
                    <a:pt x="5358" y="8061"/>
                    <a:pt x="6370" y="6692"/>
                    <a:pt x="7656" y="5740"/>
                  </a:cubicBezTo>
                  <a:close/>
                  <a:moveTo>
                    <a:pt x="8037" y="9716"/>
                  </a:moveTo>
                  <a:cubicBezTo>
                    <a:pt x="9407" y="10621"/>
                    <a:pt x="9395" y="11990"/>
                    <a:pt x="8359" y="12264"/>
                  </a:cubicBezTo>
                  <a:cubicBezTo>
                    <a:pt x="8268" y="12274"/>
                    <a:pt x="8176" y="12278"/>
                    <a:pt x="8084" y="12278"/>
                  </a:cubicBezTo>
                  <a:cubicBezTo>
                    <a:pt x="7960" y="12278"/>
                    <a:pt x="7838" y="12271"/>
                    <a:pt x="7728" y="12264"/>
                  </a:cubicBezTo>
                  <a:cubicBezTo>
                    <a:pt x="6704" y="11978"/>
                    <a:pt x="6668" y="10633"/>
                    <a:pt x="8037" y="9716"/>
                  </a:cubicBezTo>
                  <a:close/>
                  <a:moveTo>
                    <a:pt x="394" y="1"/>
                  </a:moveTo>
                  <a:cubicBezTo>
                    <a:pt x="179" y="1"/>
                    <a:pt x="1" y="179"/>
                    <a:pt x="1" y="382"/>
                  </a:cubicBezTo>
                  <a:lnTo>
                    <a:pt x="1" y="11169"/>
                  </a:lnTo>
                  <a:cubicBezTo>
                    <a:pt x="1" y="11383"/>
                    <a:pt x="179" y="11562"/>
                    <a:pt x="394" y="11562"/>
                  </a:cubicBezTo>
                  <a:lnTo>
                    <a:pt x="5180" y="11562"/>
                  </a:lnTo>
                  <a:cubicBezTo>
                    <a:pt x="5716" y="12348"/>
                    <a:pt x="6585" y="12883"/>
                    <a:pt x="7609" y="13002"/>
                  </a:cubicBezTo>
                  <a:cubicBezTo>
                    <a:pt x="7751" y="13037"/>
                    <a:pt x="7896" y="13052"/>
                    <a:pt x="8041" y="13052"/>
                  </a:cubicBezTo>
                  <a:cubicBezTo>
                    <a:pt x="8199" y="13052"/>
                    <a:pt x="8358" y="13034"/>
                    <a:pt x="8514" y="13002"/>
                  </a:cubicBezTo>
                  <a:cubicBezTo>
                    <a:pt x="10228" y="12800"/>
                    <a:pt x="11514" y="11443"/>
                    <a:pt x="11514" y="9669"/>
                  </a:cubicBezTo>
                  <a:cubicBezTo>
                    <a:pt x="11490" y="8121"/>
                    <a:pt x="10704" y="6883"/>
                    <a:pt x="9966" y="6085"/>
                  </a:cubicBezTo>
                  <a:cubicBezTo>
                    <a:pt x="9966" y="2442"/>
                    <a:pt x="9978" y="2644"/>
                    <a:pt x="9930" y="2561"/>
                  </a:cubicBezTo>
                  <a:cubicBezTo>
                    <a:pt x="9883" y="2453"/>
                    <a:pt x="10050" y="2632"/>
                    <a:pt x="7549" y="120"/>
                  </a:cubicBezTo>
                  <a:cubicBezTo>
                    <a:pt x="7478" y="37"/>
                    <a:pt x="7383" y="1"/>
                    <a:pt x="72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8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“r</a:t>
            </a:r>
            <a:r>
              <a:rPr lang="en"/>
              <a:t>esults”</a:t>
            </a:r>
            <a:endParaRPr/>
          </a:p>
        </p:txBody>
      </p:sp>
      <p:sp>
        <p:nvSpPr>
          <p:cNvPr id="595" name="Google Shape;595;p48"/>
          <p:cNvSpPr/>
          <p:nvPr/>
        </p:nvSpPr>
        <p:spPr>
          <a:xfrm>
            <a:off x="1335038" y="1402975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8"/>
          <p:cNvSpPr txBox="1"/>
          <p:nvPr/>
        </p:nvSpPr>
        <p:spPr>
          <a:xfrm>
            <a:off x="1309700" y="2106600"/>
            <a:ext cx="162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fish were caught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7" name="Google Shape;597;p48"/>
          <p:cNvSpPr/>
          <p:nvPr/>
        </p:nvSpPr>
        <p:spPr>
          <a:xfrm>
            <a:off x="2936888" y="2850775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8"/>
          <p:cNvSpPr txBox="1"/>
          <p:nvPr/>
        </p:nvSpPr>
        <p:spPr>
          <a:xfrm>
            <a:off x="3074888" y="3351925"/>
            <a:ext cx="130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99" name="Google Shape;599;p48"/>
          <p:cNvSpPr/>
          <p:nvPr/>
        </p:nvSpPr>
        <p:spPr>
          <a:xfrm>
            <a:off x="4528891" y="1402975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 txBox="1"/>
          <p:nvPr/>
        </p:nvSpPr>
        <p:spPr>
          <a:xfrm>
            <a:off x="4666891" y="1980325"/>
            <a:ext cx="1300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01" name="Google Shape;601;p48"/>
          <p:cNvSpPr/>
          <p:nvPr/>
        </p:nvSpPr>
        <p:spPr>
          <a:xfrm>
            <a:off x="6105391" y="2850775"/>
            <a:ext cx="1576500" cy="1576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8"/>
          <p:cNvSpPr txBox="1"/>
          <p:nvPr/>
        </p:nvSpPr>
        <p:spPr>
          <a:xfrm>
            <a:off x="6243391" y="3428125"/>
            <a:ext cx="1300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entry points found</a:t>
            </a:r>
            <a:endParaRPr sz="10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03" name="Google Shape;603;p48"/>
          <p:cNvGrpSpPr/>
          <p:nvPr/>
        </p:nvGrpSpPr>
        <p:grpSpPr>
          <a:xfrm>
            <a:off x="1853852" y="1576838"/>
            <a:ext cx="538883" cy="538904"/>
            <a:chOff x="5053975" y="4399375"/>
            <a:chExt cx="483000" cy="482975"/>
          </a:xfrm>
        </p:grpSpPr>
        <p:sp>
          <p:nvSpPr>
            <p:cNvPr id="604" name="Google Shape;604;p48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5" name="Google Shape;605;p48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06" name="Google Shape;606;p48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607" name="Google Shape;607;p48"/>
          <p:cNvGrpSpPr/>
          <p:nvPr/>
        </p:nvGrpSpPr>
        <p:grpSpPr>
          <a:xfrm>
            <a:off x="1991839" y="1714909"/>
            <a:ext cx="262891" cy="262796"/>
            <a:chOff x="-21298675" y="2414425"/>
            <a:chExt cx="306400" cy="306325"/>
          </a:xfrm>
        </p:grpSpPr>
        <p:sp>
          <p:nvSpPr>
            <p:cNvPr id="608" name="Google Shape;608;p48"/>
            <p:cNvSpPr/>
            <p:nvPr/>
          </p:nvSpPr>
          <p:spPr>
            <a:xfrm>
              <a:off x="-21083650" y="2444575"/>
              <a:ext cx="20500" cy="18525"/>
            </a:xfrm>
            <a:custGeom>
              <a:rect b="b" l="l" r="r" t="t"/>
              <a:pathLst>
                <a:path extrusionOk="0" h="741" w="820">
                  <a:moveTo>
                    <a:pt x="410" y="1"/>
                  </a:moveTo>
                  <a:cubicBezTo>
                    <a:pt x="323" y="1"/>
                    <a:pt x="237" y="40"/>
                    <a:pt x="158" y="119"/>
                  </a:cubicBezTo>
                  <a:cubicBezTo>
                    <a:pt x="0" y="276"/>
                    <a:pt x="0" y="465"/>
                    <a:pt x="158" y="623"/>
                  </a:cubicBezTo>
                  <a:cubicBezTo>
                    <a:pt x="237" y="702"/>
                    <a:pt x="331" y="741"/>
                    <a:pt x="422" y="741"/>
                  </a:cubicBezTo>
                  <a:cubicBezTo>
                    <a:pt x="512" y="741"/>
                    <a:pt x="599" y="702"/>
                    <a:pt x="662" y="623"/>
                  </a:cubicBezTo>
                  <a:cubicBezTo>
                    <a:pt x="819" y="465"/>
                    <a:pt x="819" y="276"/>
                    <a:pt x="662" y="119"/>
                  </a:cubicBezTo>
                  <a:cubicBezTo>
                    <a:pt x="583" y="40"/>
                    <a:pt x="496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8"/>
            <p:cNvSpPr/>
            <p:nvPr/>
          </p:nvSpPr>
          <p:spPr>
            <a:xfrm>
              <a:off x="-21298675" y="2414425"/>
              <a:ext cx="306400" cy="306325"/>
            </a:xfrm>
            <a:custGeom>
              <a:rect b="b" l="l" r="r" t="t"/>
              <a:pathLst>
                <a:path extrusionOk="0" h="12253" w="12256">
                  <a:moveTo>
                    <a:pt x="9420" y="695"/>
                  </a:moveTo>
                  <a:cubicBezTo>
                    <a:pt x="9704" y="695"/>
                    <a:pt x="9924" y="695"/>
                    <a:pt x="10176" y="726"/>
                  </a:cubicBezTo>
                  <a:cubicBezTo>
                    <a:pt x="10429" y="789"/>
                    <a:pt x="10555" y="1136"/>
                    <a:pt x="10365" y="1325"/>
                  </a:cubicBezTo>
                  <a:cubicBezTo>
                    <a:pt x="10208" y="1482"/>
                    <a:pt x="10208" y="1671"/>
                    <a:pt x="10365" y="1829"/>
                  </a:cubicBezTo>
                  <a:cubicBezTo>
                    <a:pt x="10444" y="1908"/>
                    <a:pt x="10531" y="1947"/>
                    <a:pt x="10618" y="1947"/>
                  </a:cubicBezTo>
                  <a:cubicBezTo>
                    <a:pt x="10704" y="1947"/>
                    <a:pt x="10791" y="1908"/>
                    <a:pt x="10870" y="1829"/>
                  </a:cubicBezTo>
                  <a:cubicBezTo>
                    <a:pt x="10942" y="1767"/>
                    <a:pt x="11027" y="1739"/>
                    <a:pt x="11111" y="1739"/>
                  </a:cubicBezTo>
                  <a:cubicBezTo>
                    <a:pt x="11283" y="1739"/>
                    <a:pt x="11447" y="1858"/>
                    <a:pt x="11468" y="2049"/>
                  </a:cubicBezTo>
                  <a:cubicBezTo>
                    <a:pt x="11594" y="2711"/>
                    <a:pt x="11563" y="3719"/>
                    <a:pt x="11248" y="4727"/>
                  </a:cubicBezTo>
                  <a:cubicBezTo>
                    <a:pt x="11060" y="4761"/>
                    <a:pt x="10872" y="4778"/>
                    <a:pt x="10684" y="4778"/>
                  </a:cubicBezTo>
                  <a:cubicBezTo>
                    <a:pt x="9833" y="4778"/>
                    <a:pt x="9006" y="4433"/>
                    <a:pt x="8412" y="3814"/>
                  </a:cubicBezTo>
                  <a:cubicBezTo>
                    <a:pt x="7656" y="3058"/>
                    <a:pt x="7341" y="1986"/>
                    <a:pt x="7499" y="978"/>
                  </a:cubicBezTo>
                  <a:cubicBezTo>
                    <a:pt x="8129" y="789"/>
                    <a:pt x="8822" y="695"/>
                    <a:pt x="9420" y="695"/>
                  </a:cubicBezTo>
                  <a:close/>
                  <a:moveTo>
                    <a:pt x="5102" y="1271"/>
                  </a:moveTo>
                  <a:cubicBezTo>
                    <a:pt x="5187" y="1271"/>
                    <a:pt x="5273" y="1278"/>
                    <a:pt x="5356" y="1293"/>
                  </a:cubicBezTo>
                  <a:cubicBezTo>
                    <a:pt x="5293" y="1356"/>
                    <a:pt x="5167" y="1451"/>
                    <a:pt x="5104" y="1514"/>
                  </a:cubicBezTo>
                  <a:cubicBezTo>
                    <a:pt x="4348" y="2270"/>
                    <a:pt x="3781" y="3373"/>
                    <a:pt x="3466" y="4822"/>
                  </a:cubicBezTo>
                  <a:cubicBezTo>
                    <a:pt x="3182" y="4475"/>
                    <a:pt x="3088" y="4034"/>
                    <a:pt x="3088" y="3562"/>
                  </a:cubicBezTo>
                  <a:cubicBezTo>
                    <a:pt x="3088" y="2900"/>
                    <a:pt x="3340" y="2270"/>
                    <a:pt x="3844" y="1797"/>
                  </a:cubicBezTo>
                  <a:cubicBezTo>
                    <a:pt x="4163" y="1478"/>
                    <a:pt x="4639" y="1271"/>
                    <a:pt x="5102" y="1271"/>
                  </a:cubicBezTo>
                  <a:close/>
                  <a:moveTo>
                    <a:pt x="6711" y="1293"/>
                  </a:moveTo>
                  <a:lnTo>
                    <a:pt x="6711" y="1293"/>
                  </a:lnTo>
                  <a:cubicBezTo>
                    <a:pt x="6616" y="2427"/>
                    <a:pt x="7026" y="3530"/>
                    <a:pt x="7845" y="4318"/>
                  </a:cubicBezTo>
                  <a:cubicBezTo>
                    <a:pt x="8562" y="5035"/>
                    <a:pt x="9540" y="5465"/>
                    <a:pt x="10565" y="5465"/>
                  </a:cubicBezTo>
                  <a:cubicBezTo>
                    <a:pt x="10666" y="5465"/>
                    <a:pt x="10768" y="5460"/>
                    <a:pt x="10870" y="5452"/>
                  </a:cubicBezTo>
                  <a:lnTo>
                    <a:pt x="10870" y="5452"/>
                  </a:lnTo>
                  <a:cubicBezTo>
                    <a:pt x="10681" y="5893"/>
                    <a:pt x="10429" y="6303"/>
                    <a:pt x="10082" y="6618"/>
                  </a:cubicBezTo>
                  <a:cubicBezTo>
                    <a:pt x="8444" y="8256"/>
                    <a:pt x="4852" y="8413"/>
                    <a:pt x="3749" y="8413"/>
                  </a:cubicBezTo>
                  <a:cubicBezTo>
                    <a:pt x="3749" y="7311"/>
                    <a:pt x="3907" y="3719"/>
                    <a:pt x="5545" y="2081"/>
                  </a:cubicBezTo>
                  <a:cubicBezTo>
                    <a:pt x="5860" y="1766"/>
                    <a:pt x="6270" y="1482"/>
                    <a:pt x="6711" y="1293"/>
                  </a:cubicBezTo>
                  <a:close/>
                  <a:moveTo>
                    <a:pt x="10838" y="6838"/>
                  </a:moveTo>
                  <a:cubicBezTo>
                    <a:pt x="10964" y="7405"/>
                    <a:pt x="10775" y="7941"/>
                    <a:pt x="10365" y="8382"/>
                  </a:cubicBezTo>
                  <a:cubicBezTo>
                    <a:pt x="9888" y="8860"/>
                    <a:pt x="9239" y="9101"/>
                    <a:pt x="8593" y="9101"/>
                  </a:cubicBezTo>
                  <a:cubicBezTo>
                    <a:pt x="8132" y="9101"/>
                    <a:pt x="7672" y="8978"/>
                    <a:pt x="7278" y="8728"/>
                  </a:cubicBezTo>
                  <a:cubicBezTo>
                    <a:pt x="8759" y="8382"/>
                    <a:pt x="9893" y="7878"/>
                    <a:pt x="10586" y="7122"/>
                  </a:cubicBezTo>
                  <a:cubicBezTo>
                    <a:pt x="10681" y="7027"/>
                    <a:pt x="10775" y="6933"/>
                    <a:pt x="10838" y="6838"/>
                  </a:cubicBezTo>
                  <a:close/>
                  <a:moveTo>
                    <a:pt x="1902" y="8486"/>
                  </a:moveTo>
                  <a:cubicBezTo>
                    <a:pt x="2355" y="8486"/>
                    <a:pt x="2810" y="8652"/>
                    <a:pt x="3151" y="9012"/>
                  </a:cubicBezTo>
                  <a:cubicBezTo>
                    <a:pt x="3718" y="9611"/>
                    <a:pt x="3812" y="10461"/>
                    <a:pt x="3466" y="11123"/>
                  </a:cubicBezTo>
                  <a:cubicBezTo>
                    <a:pt x="3151" y="10619"/>
                    <a:pt x="2804" y="10178"/>
                    <a:pt x="2426" y="9768"/>
                  </a:cubicBezTo>
                  <a:cubicBezTo>
                    <a:pt x="2017" y="9358"/>
                    <a:pt x="1544" y="9012"/>
                    <a:pt x="1040" y="8697"/>
                  </a:cubicBezTo>
                  <a:cubicBezTo>
                    <a:pt x="1304" y="8559"/>
                    <a:pt x="1603" y="8486"/>
                    <a:pt x="1902" y="8486"/>
                  </a:cubicBezTo>
                  <a:close/>
                  <a:moveTo>
                    <a:pt x="9468" y="0"/>
                  </a:moveTo>
                  <a:cubicBezTo>
                    <a:pt x="8905" y="0"/>
                    <a:pt x="8299" y="77"/>
                    <a:pt x="7719" y="222"/>
                  </a:cubicBezTo>
                  <a:cubicBezTo>
                    <a:pt x="7247" y="348"/>
                    <a:pt x="6711" y="537"/>
                    <a:pt x="6112" y="852"/>
                  </a:cubicBezTo>
                  <a:cubicBezTo>
                    <a:pt x="5784" y="699"/>
                    <a:pt x="5436" y="625"/>
                    <a:pt x="5090" y="625"/>
                  </a:cubicBezTo>
                  <a:cubicBezTo>
                    <a:pt x="4442" y="625"/>
                    <a:pt x="3802" y="884"/>
                    <a:pt x="3308" y="1356"/>
                  </a:cubicBezTo>
                  <a:cubicBezTo>
                    <a:pt x="2741" y="1955"/>
                    <a:pt x="2363" y="2774"/>
                    <a:pt x="2363" y="3656"/>
                  </a:cubicBezTo>
                  <a:cubicBezTo>
                    <a:pt x="2363" y="4475"/>
                    <a:pt x="2678" y="5263"/>
                    <a:pt x="3277" y="5893"/>
                  </a:cubicBezTo>
                  <a:cubicBezTo>
                    <a:pt x="3151" y="6649"/>
                    <a:pt x="3088" y="7405"/>
                    <a:pt x="3088" y="8130"/>
                  </a:cubicBezTo>
                  <a:cubicBezTo>
                    <a:pt x="2722" y="7947"/>
                    <a:pt x="2319" y="7854"/>
                    <a:pt x="1916" y="7854"/>
                  </a:cubicBezTo>
                  <a:cubicBezTo>
                    <a:pt x="1278" y="7854"/>
                    <a:pt x="641" y="8088"/>
                    <a:pt x="158" y="8571"/>
                  </a:cubicBezTo>
                  <a:cubicBezTo>
                    <a:pt x="0" y="8728"/>
                    <a:pt x="63" y="9043"/>
                    <a:pt x="252" y="9169"/>
                  </a:cubicBezTo>
                  <a:cubicBezTo>
                    <a:pt x="1481" y="9800"/>
                    <a:pt x="2489" y="10808"/>
                    <a:pt x="3119" y="12036"/>
                  </a:cubicBezTo>
                  <a:cubicBezTo>
                    <a:pt x="3191" y="12180"/>
                    <a:pt x="3315" y="12252"/>
                    <a:pt x="3443" y="12252"/>
                  </a:cubicBezTo>
                  <a:cubicBezTo>
                    <a:pt x="3539" y="12252"/>
                    <a:pt x="3637" y="12212"/>
                    <a:pt x="3718" y="12131"/>
                  </a:cubicBezTo>
                  <a:cubicBezTo>
                    <a:pt x="4506" y="11343"/>
                    <a:pt x="4663" y="10146"/>
                    <a:pt x="4159" y="9201"/>
                  </a:cubicBezTo>
                  <a:cubicBezTo>
                    <a:pt x="4884" y="9201"/>
                    <a:pt x="5671" y="9138"/>
                    <a:pt x="6396" y="9012"/>
                  </a:cubicBezTo>
                  <a:cubicBezTo>
                    <a:pt x="7026" y="9611"/>
                    <a:pt x="7814" y="9926"/>
                    <a:pt x="8633" y="9926"/>
                  </a:cubicBezTo>
                  <a:cubicBezTo>
                    <a:pt x="9452" y="9926"/>
                    <a:pt x="10271" y="9611"/>
                    <a:pt x="10933" y="8980"/>
                  </a:cubicBezTo>
                  <a:cubicBezTo>
                    <a:pt x="11657" y="8224"/>
                    <a:pt x="11878" y="7122"/>
                    <a:pt x="11437" y="6176"/>
                  </a:cubicBezTo>
                  <a:cubicBezTo>
                    <a:pt x="11752" y="5609"/>
                    <a:pt x="11941" y="5042"/>
                    <a:pt x="12067" y="4570"/>
                  </a:cubicBezTo>
                  <a:cubicBezTo>
                    <a:pt x="12224" y="3625"/>
                    <a:pt x="12256" y="2616"/>
                    <a:pt x="12130" y="1923"/>
                  </a:cubicBezTo>
                  <a:cubicBezTo>
                    <a:pt x="12067" y="1419"/>
                    <a:pt x="11626" y="1041"/>
                    <a:pt x="11153" y="1041"/>
                  </a:cubicBezTo>
                  <a:cubicBezTo>
                    <a:pt x="11122" y="537"/>
                    <a:pt x="10775" y="159"/>
                    <a:pt x="10302" y="65"/>
                  </a:cubicBezTo>
                  <a:cubicBezTo>
                    <a:pt x="10043" y="21"/>
                    <a:pt x="9761" y="0"/>
                    <a:pt x="9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8"/>
            <p:cNvSpPr/>
            <p:nvPr/>
          </p:nvSpPr>
          <p:spPr>
            <a:xfrm>
              <a:off x="-21171875" y="2521375"/>
              <a:ext cx="73275" cy="66100"/>
            </a:xfrm>
            <a:custGeom>
              <a:rect b="b" l="l" r="r" t="t"/>
              <a:pathLst>
                <a:path extrusionOk="0" h="2644" w="2931">
                  <a:moveTo>
                    <a:pt x="1499" y="0"/>
                  </a:moveTo>
                  <a:cubicBezTo>
                    <a:pt x="1471" y="0"/>
                    <a:pt x="1444" y="3"/>
                    <a:pt x="1418" y="8"/>
                  </a:cubicBezTo>
                  <a:lnTo>
                    <a:pt x="1009" y="166"/>
                  </a:lnTo>
                  <a:cubicBezTo>
                    <a:pt x="253" y="386"/>
                    <a:pt x="1" y="1394"/>
                    <a:pt x="568" y="1930"/>
                  </a:cubicBezTo>
                  <a:lnTo>
                    <a:pt x="977" y="2340"/>
                  </a:lnTo>
                  <a:cubicBezTo>
                    <a:pt x="1182" y="2544"/>
                    <a:pt x="1451" y="2643"/>
                    <a:pt x="1720" y="2643"/>
                  </a:cubicBezTo>
                  <a:cubicBezTo>
                    <a:pt x="2154" y="2643"/>
                    <a:pt x="2586" y="2385"/>
                    <a:pt x="2742" y="1898"/>
                  </a:cubicBezTo>
                  <a:lnTo>
                    <a:pt x="2899" y="1457"/>
                  </a:lnTo>
                  <a:cubicBezTo>
                    <a:pt x="2931" y="1268"/>
                    <a:pt x="2805" y="1016"/>
                    <a:pt x="2616" y="985"/>
                  </a:cubicBezTo>
                  <a:cubicBezTo>
                    <a:pt x="2577" y="972"/>
                    <a:pt x="2537" y="966"/>
                    <a:pt x="2498" y="966"/>
                  </a:cubicBezTo>
                  <a:cubicBezTo>
                    <a:pt x="2344" y="966"/>
                    <a:pt x="2200" y="1061"/>
                    <a:pt x="2175" y="1237"/>
                  </a:cubicBezTo>
                  <a:lnTo>
                    <a:pt x="2017" y="1646"/>
                  </a:lnTo>
                  <a:cubicBezTo>
                    <a:pt x="1977" y="1806"/>
                    <a:pt x="1836" y="1890"/>
                    <a:pt x="1682" y="1890"/>
                  </a:cubicBezTo>
                  <a:cubicBezTo>
                    <a:pt x="1593" y="1890"/>
                    <a:pt x="1499" y="1862"/>
                    <a:pt x="1418" y="1804"/>
                  </a:cubicBezTo>
                  <a:lnTo>
                    <a:pt x="1040" y="1426"/>
                  </a:lnTo>
                  <a:cubicBezTo>
                    <a:pt x="851" y="1237"/>
                    <a:pt x="914" y="922"/>
                    <a:pt x="1198" y="827"/>
                  </a:cubicBezTo>
                  <a:lnTo>
                    <a:pt x="1639" y="670"/>
                  </a:lnTo>
                  <a:cubicBezTo>
                    <a:pt x="1828" y="607"/>
                    <a:pt x="1891" y="386"/>
                    <a:pt x="1859" y="229"/>
                  </a:cubicBezTo>
                  <a:cubicBezTo>
                    <a:pt x="1807" y="70"/>
                    <a:pt x="1643" y="0"/>
                    <a:pt x="14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48"/>
          <p:cNvSpPr/>
          <p:nvPr/>
        </p:nvSpPr>
        <p:spPr>
          <a:xfrm>
            <a:off x="3628586" y="3100412"/>
            <a:ext cx="202961" cy="266873"/>
          </a:xfrm>
          <a:custGeom>
            <a:rect b="b" l="l" r="r" t="t"/>
            <a:pathLst>
              <a:path extrusionOk="0" h="13074" w="9943">
                <a:moveTo>
                  <a:pt x="7656" y="2323"/>
                </a:moveTo>
                <a:lnTo>
                  <a:pt x="7656" y="3894"/>
                </a:lnTo>
                <a:lnTo>
                  <a:pt x="5358" y="3894"/>
                </a:lnTo>
                <a:lnTo>
                  <a:pt x="5358" y="2323"/>
                </a:lnTo>
                <a:close/>
                <a:moveTo>
                  <a:pt x="8430" y="3656"/>
                </a:moveTo>
                <a:cubicBezTo>
                  <a:pt x="9014" y="3906"/>
                  <a:pt x="9192" y="4156"/>
                  <a:pt x="9192" y="4275"/>
                </a:cubicBezTo>
                <a:cubicBezTo>
                  <a:pt x="9192" y="4394"/>
                  <a:pt x="9014" y="4632"/>
                  <a:pt x="8430" y="4894"/>
                </a:cubicBezTo>
                <a:lnTo>
                  <a:pt x="8430" y="3656"/>
                </a:lnTo>
                <a:close/>
                <a:moveTo>
                  <a:pt x="4608" y="3108"/>
                </a:moveTo>
                <a:lnTo>
                  <a:pt x="4608" y="5430"/>
                </a:lnTo>
                <a:cubicBezTo>
                  <a:pt x="2132" y="5347"/>
                  <a:pt x="774" y="4632"/>
                  <a:pt x="774" y="4263"/>
                </a:cubicBezTo>
                <a:cubicBezTo>
                  <a:pt x="774" y="3894"/>
                  <a:pt x="2120" y="3180"/>
                  <a:pt x="4608" y="3108"/>
                </a:cubicBezTo>
                <a:close/>
                <a:moveTo>
                  <a:pt x="7656" y="4656"/>
                </a:moveTo>
                <a:lnTo>
                  <a:pt x="7656" y="5394"/>
                </a:lnTo>
                <a:cubicBezTo>
                  <a:pt x="7656" y="6037"/>
                  <a:pt x="7132" y="6537"/>
                  <a:pt x="6513" y="6537"/>
                </a:cubicBezTo>
                <a:cubicBezTo>
                  <a:pt x="5882" y="6537"/>
                  <a:pt x="5358" y="6025"/>
                  <a:pt x="5358" y="5394"/>
                </a:cubicBezTo>
                <a:lnTo>
                  <a:pt x="5358" y="4656"/>
                </a:lnTo>
                <a:close/>
                <a:moveTo>
                  <a:pt x="9192" y="5347"/>
                </a:moveTo>
                <a:lnTo>
                  <a:pt x="9192" y="6490"/>
                </a:lnTo>
                <a:cubicBezTo>
                  <a:pt x="9192" y="6787"/>
                  <a:pt x="8382" y="7288"/>
                  <a:pt x="6894" y="7526"/>
                </a:cubicBezTo>
                <a:lnTo>
                  <a:pt x="6894" y="7276"/>
                </a:lnTo>
                <a:cubicBezTo>
                  <a:pt x="7668" y="7109"/>
                  <a:pt x="8263" y="6490"/>
                  <a:pt x="8394" y="5704"/>
                </a:cubicBezTo>
                <a:cubicBezTo>
                  <a:pt x="8728" y="5585"/>
                  <a:pt x="8978" y="5466"/>
                  <a:pt x="9192" y="5347"/>
                </a:cubicBezTo>
                <a:close/>
                <a:moveTo>
                  <a:pt x="774" y="5347"/>
                </a:moveTo>
                <a:cubicBezTo>
                  <a:pt x="1667" y="5883"/>
                  <a:pt x="3215" y="6180"/>
                  <a:pt x="4787" y="6192"/>
                </a:cubicBezTo>
                <a:cubicBezTo>
                  <a:pt x="5037" y="6752"/>
                  <a:pt x="5525" y="7157"/>
                  <a:pt x="6120" y="7276"/>
                </a:cubicBezTo>
                <a:lnTo>
                  <a:pt x="6120" y="7609"/>
                </a:lnTo>
                <a:cubicBezTo>
                  <a:pt x="5715" y="7646"/>
                  <a:pt x="5322" y="7662"/>
                  <a:pt x="4946" y="7662"/>
                </a:cubicBezTo>
                <a:cubicBezTo>
                  <a:pt x="2508" y="7662"/>
                  <a:pt x="774" y="6964"/>
                  <a:pt x="774" y="6490"/>
                </a:cubicBezTo>
                <a:lnTo>
                  <a:pt x="774" y="5347"/>
                </a:lnTo>
                <a:close/>
                <a:moveTo>
                  <a:pt x="9204" y="7585"/>
                </a:moveTo>
                <a:lnTo>
                  <a:pt x="9204" y="8847"/>
                </a:lnTo>
                <a:lnTo>
                  <a:pt x="9192" y="8847"/>
                </a:lnTo>
                <a:cubicBezTo>
                  <a:pt x="9192" y="8859"/>
                  <a:pt x="9168" y="8883"/>
                  <a:pt x="9168" y="8895"/>
                </a:cubicBezTo>
                <a:cubicBezTo>
                  <a:pt x="8966" y="9323"/>
                  <a:pt x="7490" y="9978"/>
                  <a:pt x="4989" y="9978"/>
                </a:cubicBezTo>
                <a:cubicBezTo>
                  <a:pt x="2263" y="9978"/>
                  <a:pt x="798" y="9204"/>
                  <a:pt x="798" y="8800"/>
                </a:cubicBezTo>
                <a:lnTo>
                  <a:pt x="798" y="7585"/>
                </a:lnTo>
                <a:cubicBezTo>
                  <a:pt x="1799" y="8193"/>
                  <a:pt x="3484" y="8434"/>
                  <a:pt x="4975" y="8434"/>
                </a:cubicBezTo>
                <a:cubicBezTo>
                  <a:pt x="5381" y="8434"/>
                  <a:pt x="5773" y="8416"/>
                  <a:pt x="6132" y="8383"/>
                </a:cubicBezTo>
                <a:lnTo>
                  <a:pt x="6132" y="8847"/>
                </a:lnTo>
                <a:cubicBezTo>
                  <a:pt x="6132" y="9050"/>
                  <a:pt x="6299" y="9228"/>
                  <a:pt x="6525" y="9228"/>
                </a:cubicBezTo>
                <a:cubicBezTo>
                  <a:pt x="6751" y="9228"/>
                  <a:pt x="6906" y="9050"/>
                  <a:pt x="6906" y="8847"/>
                </a:cubicBezTo>
                <a:lnTo>
                  <a:pt x="6906" y="8300"/>
                </a:lnTo>
                <a:cubicBezTo>
                  <a:pt x="7835" y="8157"/>
                  <a:pt x="8656" y="7919"/>
                  <a:pt x="9204" y="7585"/>
                </a:cubicBezTo>
                <a:close/>
                <a:moveTo>
                  <a:pt x="9192" y="9871"/>
                </a:moveTo>
                <a:lnTo>
                  <a:pt x="9192" y="11121"/>
                </a:lnTo>
                <a:cubicBezTo>
                  <a:pt x="9192" y="11526"/>
                  <a:pt x="7704" y="12300"/>
                  <a:pt x="4977" y="12300"/>
                </a:cubicBezTo>
                <a:cubicBezTo>
                  <a:pt x="2251" y="12300"/>
                  <a:pt x="774" y="11526"/>
                  <a:pt x="774" y="11121"/>
                </a:cubicBezTo>
                <a:lnTo>
                  <a:pt x="774" y="9871"/>
                </a:lnTo>
                <a:cubicBezTo>
                  <a:pt x="1715" y="10437"/>
                  <a:pt x="3349" y="10719"/>
                  <a:pt x="4983" y="10719"/>
                </a:cubicBezTo>
                <a:cubicBezTo>
                  <a:pt x="6617" y="10719"/>
                  <a:pt x="8252" y="10437"/>
                  <a:pt x="9192" y="9871"/>
                </a:cubicBezTo>
                <a:close/>
                <a:moveTo>
                  <a:pt x="4977" y="1"/>
                </a:moveTo>
                <a:cubicBezTo>
                  <a:pt x="4763" y="1"/>
                  <a:pt x="4584" y="191"/>
                  <a:pt x="4584" y="394"/>
                </a:cubicBezTo>
                <a:cubicBezTo>
                  <a:pt x="4584" y="596"/>
                  <a:pt x="4751" y="787"/>
                  <a:pt x="4977" y="787"/>
                </a:cubicBezTo>
                <a:lnTo>
                  <a:pt x="6120" y="787"/>
                </a:lnTo>
                <a:lnTo>
                  <a:pt x="6120" y="1561"/>
                </a:lnTo>
                <a:lnTo>
                  <a:pt x="4977" y="1561"/>
                </a:lnTo>
                <a:cubicBezTo>
                  <a:pt x="4763" y="1561"/>
                  <a:pt x="4584" y="1739"/>
                  <a:pt x="4584" y="1942"/>
                </a:cubicBezTo>
                <a:lnTo>
                  <a:pt x="4584" y="2346"/>
                </a:lnTo>
                <a:cubicBezTo>
                  <a:pt x="2251" y="2406"/>
                  <a:pt x="0" y="3073"/>
                  <a:pt x="0" y="4275"/>
                </a:cubicBezTo>
                <a:lnTo>
                  <a:pt x="0" y="11145"/>
                </a:lnTo>
                <a:cubicBezTo>
                  <a:pt x="0" y="12431"/>
                  <a:pt x="2483" y="13074"/>
                  <a:pt x="4965" y="13074"/>
                </a:cubicBezTo>
                <a:cubicBezTo>
                  <a:pt x="7448" y="13074"/>
                  <a:pt x="9930" y="12431"/>
                  <a:pt x="9930" y="11145"/>
                </a:cubicBezTo>
                <a:lnTo>
                  <a:pt x="9930" y="4275"/>
                </a:lnTo>
                <a:cubicBezTo>
                  <a:pt x="9942" y="3847"/>
                  <a:pt x="9680" y="3287"/>
                  <a:pt x="8418" y="2835"/>
                </a:cubicBezTo>
                <a:lnTo>
                  <a:pt x="8418" y="1942"/>
                </a:lnTo>
                <a:cubicBezTo>
                  <a:pt x="8418" y="1739"/>
                  <a:pt x="8252" y="1561"/>
                  <a:pt x="8025" y="1561"/>
                </a:cubicBezTo>
                <a:lnTo>
                  <a:pt x="6882" y="1561"/>
                </a:lnTo>
                <a:lnTo>
                  <a:pt x="6882" y="787"/>
                </a:lnTo>
                <a:lnTo>
                  <a:pt x="8025" y="787"/>
                </a:lnTo>
                <a:cubicBezTo>
                  <a:pt x="8240" y="787"/>
                  <a:pt x="8418" y="596"/>
                  <a:pt x="8418" y="394"/>
                </a:cubicBezTo>
                <a:cubicBezTo>
                  <a:pt x="8418" y="191"/>
                  <a:pt x="8252" y="1"/>
                  <a:pt x="80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2" name="Google Shape;612;p48"/>
          <p:cNvGrpSpPr/>
          <p:nvPr/>
        </p:nvGrpSpPr>
        <p:grpSpPr>
          <a:xfrm>
            <a:off x="3460615" y="2964388"/>
            <a:ext cx="538883" cy="538904"/>
            <a:chOff x="5053975" y="4399375"/>
            <a:chExt cx="483000" cy="482975"/>
          </a:xfrm>
        </p:grpSpPr>
        <p:sp>
          <p:nvSpPr>
            <p:cNvPr id="613" name="Google Shape;613;p48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4" name="Google Shape;614;p48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5" name="Google Shape;615;p48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16" name="Google Shape;616;p48"/>
          <p:cNvSpPr txBox="1"/>
          <p:nvPr/>
        </p:nvSpPr>
        <p:spPr>
          <a:xfrm>
            <a:off x="2911538" y="3492313"/>
            <a:ext cx="162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All</a:t>
            </a: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 SQLi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blocked</a:t>
            </a:r>
            <a:endParaRPr sz="16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grpSp>
        <p:nvGrpSpPr>
          <p:cNvPr id="617" name="Google Shape;617;p48"/>
          <p:cNvGrpSpPr/>
          <p:nvPr/>
        </p:nvGrpSpPr>
        <p:grpSpPr>
          <a:xfrm>
            <a:off x="5047702" y="1576838"/>
            <a:ext cx="538883" cy="538904"/>
            <a:chOff x="5053975" y="4399375"/>
            <a:chExt cx="483000" cy="482975"/>
          </a:xfrm>
        </p:grpSpPr>
        <p:sp>
          <p:nvSpPr>
            <p:cNvPr id="618" name="Google Shape;618;p48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19" name="Google Shape;619;p48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0" name="Google Shape;620;p48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621" name="Google Shape;621;p48"/>
          <p:cNvSpPr/>
          <p:nvPr/>
        </p:nvSpPr>
        <p:spPr>
          <a:xfrm>
            <a:off x="5210129" y="1731022"/>
            <a:ext cx="214014" cy="230554"/>
          </a:xfrm>
          <a:custGeom>
            <a:rect b="b" l="l" r="r" t="t"/>
            <a:pathLst>
              <a:path extrusionOk="0" h="13033" w="12098">
                <a:moveTo>
                  <a:pt x="5966" y="1968"/>
                </a:moveTo>
                <a:cubicBezTo>
                  <a:pt x="6871" y="1968"/>
                  <a:pt x="7621" y="2802"/>
                  <a:pt x="7621" y="3814"/>
                </a:cubicBezTo>
                <a:lnTo>
                  <a:pt x="7621" y="4623"/>
                </a:lnTo>
                <a:lnTo>
                  <a:pt x="4335" y="4623"/>
                </a:lnTo>
                <a:lnTo>
                  <a:pt x="4335" y="3814"/>
                </a:lnTo>
                <a:cubicBezTo>
                  <a:pt x="4335" y="2802"/>
                  <a:pt x="5061" y="1968"/>
                  <a:pt x="5966" y="1968"/>
                </a:cubicBezTo>
                <a:close/>
                <a:moveTo>
                  <a:pt x="5644" y="5385"/>
                </a:moveTo>
                <a:lnTo>
                  <a:pt x="5644" y="12231"/>
                </a:lnTo>
                <a:cubicBezTo>
                  <a:pt x="4311" y="12041"/>
                  <a:pt x="3287" y="10874"/>
                  <a:pt x="3287" y="9493"/>
                </a:cubicBezTo>
                <a:lnTo>
                  <a:pt x="3287" y="6040"/>
                </a:lnTo>
                <a:cubicBezTo>
                  <a:pt x="3287" y="5683"/>
                  <a:pt x="3585" y="5385"/>
                  <a:pt x="3942" y="5385"/>
                </a:cubicBezTo>
                <a:close/>
                <a:moveTo>
                  <a:pt x="8145" y="5397"/>
                </a:moveTo>
                <a:cubicBezTo>
                  <a:pt x="8502" y="5397"/>
                  <a:pt x="8800" y="5695"/>
                  <a:pt x="8800" y="6052"/>
                </a:cubicBezTo>
                <a:lnTo>
                  <a:pt x="8800" y="9505"/>
                </a:lnTo>
                <a:cubicBezTo>
                  <a:pt x="8811" y="10910"/>
                  <a:pt x="7752" y="12065"/>
                  <a:pt x="6394" y="12243"/>
                </a:cubicBezTo>
                <a:lnTo>
                  <a:pt x="6394" y="5397"/>
                </a:lnTo>
                <a:close/>
                <a:moveTo>
                  <a:pt x="8888" y="0"/>
                </a:moveTo>
                <a:cubicBezTo>
                  <a:pt x="8782" y="0"/>
                  <a:pt x="8674" y="45"/>
                  <a:pt x="8597" y="135"/>
                </a:cubicBezTo>
                <a:lnTo>
                  <a:pt x="7252" y="1623"/>
                </a:lnTo>
                <a:cubicBezTo>
                  <a:pt x="6865" y="1355"/>
                  <a:pt x="6421" y="1221"/>
                  <a:pt x="5976" y="1221"/>
                </a:cubicBezTo>
                <a:cubicBezTo>
                  <a:pt x="5531" y="1221"/>
                  <a:pt x="5085" y="1355"/>
                  <a:pt x="4692" y="1623"/>
                </a:cubicBezTo>
                <a:lnTo>
                  <a:pt x="3335" y="135"/>
                </a:lnTo>
                <a:cubicBezTo>
                  <a:pt x="3253" y="46"/>
                  <a:pt x="3147" y="5"/>
                  <a:pt x="3045" y="5"/>
                </a:cubicBezTo>
                <a:cubicBezTo>
                  <a:pt x="2954" y="5"/>
                  <a:pt x="2866" y="37"/>
                  <a:pt x="2799" y="99"/>
                </a:cubicBezTo>
                <a:cubicBezTo>
                  <a:pt x="2644" y="254"/>
                  <a:pt x="2632" y="492"/>
                  <a:pt x="2763" y="635"/>
                </a:cubicBezTo>
                <a:lnTo>
                  <a:pt x="4132" y="2147"/>
                </a:lnTo>
                <a:cubicBezTo>
                  <a:pt x="3775" y="2599"/>
                  <a:pt x="3573" y="3183"/>
                  <a:pt x="3573" y="3826"/>
                </a:cubicBezTo>
                <a:lnTo>
                  <a:pt x="3573" y="4683"/>
                </a:lnTo>
                <a:cubicBezTo>
                  <a:pt x="3156" y="4802"/>
                  <a:pt x="2811" y="5100"/>
                  <a:pt x="2644" y="5504"/>
                </a:cubicBezTo>
                <a:lnTo>
                  <a:pt x="1370" y="5504"/>
                </a:lnTo>
                <a:lnTo>
                  <a:pt x="703" y="4838"/>
                </a:lnTo>
                <a:cubicBezTo>
                  <a:pt x="626" y="4760"/>
                  <a:pt x="528" y="4722"/>
                  <a:pt x="431" y="4722"/>
                </a:cubicBezTo>
                <a:cubicBezTo>
                  <a:pt x="334" y="4722"/>
                  <a:pt x="239" y="4760"/>
                  <a:pt x="168" y="4838"/>
                </a:cubicBezTo>
                <a:cubicBezTo>
                  <a:pt x="13" y="4981"/>
                  <a:pt x="13" y="5219"/>
                  <a:pt x="168" y="5373"/>
                </a:cubicBezTo>
                <a:lnTo>
                  <a:pt x="941" y="6147"/>
                </a:lnTo>
                <a:cubicBezTo>
                  <a:pt x="1013" y="6219"/>
                  <a:pt x="1096" y="6266"/>
                  <a:pt x="1203" y="6266"/>
                </a:cubicBezTo>
                <a:lnTo>
                  <a:pt x="2525" y="6266"/>
                </a:lnTo>
                <a:lnTo>
                  <a:pt x="2525" y="8100"/>
                </a:lnTo>
                <a:lnTo>
                  <a:pt x="429" y="8100"/>
                </a:lnTo>
                <a:cubicBezTo>
                  <a:pt x="227" y="8100"/>
                  <a:pt x="48" y="8279"/>
                  <a:pt x="48" y="8481"/>
                </a:cubicBezTo>
                <a:cubicBezTo>
                  <a:pt x="48" y="8695"/>
                  <a:pt x="203" y="8874"/>
                  <a:pt x="429" y="8874"/>
                </a:cubicBezTo>
                <a:lnTo>
                  <a:pt x="2525" y="8874"/>
                </a:lnTo>
                <a:lnTo>
                  <a:pt x="2525" y="9505"/>
                </a:lnTo>
                <a:cubicBezTo>
                  <a:pt x="2525" y="9922"/>
                  <a:pt x="2608" y="10338"/>
                  <a:pt x="2739" y="10719"/>
                </a:cubicBezTo>
                <a:lnTo>
                  <a:pt x="1191" y="10719"/>
                </a:lnTo>
                <a:cubicBezTo>
                  <a:pt x="1084" y="10719"/>
                  <a:pt x="1001" y="10755"/>
                  <a:pt x="918" y="10838"/>
                </a:cubicBezTo>
                <a:lnTo>
                  <a:pt x="144" y="11612"/>
                </a:lnTo>
                <a:cubicBezTo>
                  <a:pt x="1" y="11755"/>
                  <a:pt x="1" y="11993"/>
                  <a:pt x="144" y="12148"/>
                </a:cubicBezTo>
                <a:cubicBezTo>
                  <a:pt x="221" y="12220"/>
                  <a:pt x="319" y="12255"/>
                  <a:pt x="416" y="12255"/>
                </a:cubicBezTo>
                <a:cubicBezTo>
                  <a:pt x="513" y="12255"/>
                  <a:pt x="608" y="12220"/>
                  <a:pt x="679" y="12148"/>
                </a:cubicBezTo>
                <a:lnTo>
                  <a:pt x="1346" y="11469"/>
                </a:lnTo>
                <a:lnTo>
                  <a:pt x="3120" y="11469"/>
                </a:lnTo>
                <a:cubicBezTo>
                  <a:pt x="3823" y="12511"/>
                  <a:pt x="4933" y="13032"/>
                  <a:pt x="6045" y="13032"/>
                </a:cubicBezTo>
                <a:cubicBezTo>
                  <a:pt x="7156" y="13032"/>
                  <a:pt x="8270" y="12511"/>
                  <a:pt x="8978" y="11469"/>
                </a:cubicBezTo>
                <a:lnTo>
                  <a:pt x="10740" y="11469"/>
                </a:lnTo>
                <a:lnTo>
                  <a:pt x="11419" y="12148"/>
                </a:lnTo>
                <a:cubicBezTo>
                  <a:pt x="11490" y="12220"/>
                  <a:pt x="11586" y="12255"/>
                  <a:pt x="11682" y="12255"/>
                </a:cubicBezTo>
                <a:cubicBezTo>
                  <a:pt x="11779" y="12255"/>
                  <a:pt x="11877" y="12220"/>
                  <a:pt x="11955" y="12148"/>
                </a:cubicBezTo>
                <a:cubicBezTo>
                  <a:pt x="12098" y="11993"/>
                  <a:pt x="12098" y="11755"/>
                  <a:pt x="11955" y="11612"/>
                </a:cubicBezTo>
                <a:lnTo>
                  <a:pt x="11181" y="10815"/>
                </a:lnTo>
                <a:cubicBezTo>
                  <a:pt x="11097" y="10743"/>
                  <a:pt x="11014" y="10696"/>
                  <a:pt x="10907" y="10696"/>
                </a:cubicBezTo>
                <a:lnTo>
                  <a:pt x="9359" y="10696"/>
                </a:lnTo>
                <a:cubicBezTo>
                  <a:pt x="9597" y="10029"/>
                  <a:pt x="9573" y="9553"/>
                  <a:pt x="9573" y="8862"/>
                </a:cubicBezTo>
                <a:lnTo>
                  <a:pt x="11669" y="8862"/>
                </a:lnTo>
                <a:cubicBezTo>
                  <a:pt x="11871" y="8862"/>
                  <a:pt x="12050" y="8695"/>
                  <a:pt x="12050" y="8481"/>
                </a:cubicBezTo>
                <a:cubicBezTo>
                  <a:pt x="12050" y="8267"/>
                  <a:pt x="11895" y="8100"/>
                  <a:pt x="11669" y="8100"/>
                </a:cubicBezTo>
                <a:lnTo>
                  <a:pt x="9573" y="8100"/>
                </a:lnTo>
                <a:lnTo>
                  <a:pt x="9573" y="6266"/>
                </a:lnTo>
                <a:lnTo>
                  <a:pt x="10895" y="6266"/>
                </a:lnTo>
                <a:cubicBezTo>
                  <a:pt x="11002" y="6266"/>
                  <a:pt x="11086" y="6219"/>
                  <a:pt x="11157" y="6147"/>
                </a:cubicBezTo>
                <a:lnTo>
                  <a:pt x="11931" y="5373"/>
                </a:lnTo>
                <a:cubicBezTo>
                  <a:pt x="12086" y="5219"/>
                  <a:pt x="12086" y="4981"/>
                  <a:pt x="11931" y="4838"/>
                </a:cubicBezTo>
                <a:cubicBezTo>
                  <a:pt x="11859" y="4760"/>
                  <a:pt x="11764" y="4722"/>
                  <a:pt x="11667" y="4722"/>
                </a:cubicBezTo>
                <a:cubicBezTo>
                  <a:pt x="11571" y="4722"/>
                  <a:pt x="11472" y="4760"/>
                  <a:pt x="11395" y="4838"/>
                </a:cubicBezTo>
                <a:lnTo>
                  <a:pt x="10728" y="5504"/>
                </a:lnTo>
                <a:lnTo>
                  <a:pt x="9454" y="5504"/>
                </a:lnTo>
                <a:cubicBezTo>
                  <a:pt x="9252" y="5064"/>
                  <a:pt x="8859" y="4731"/>
                  <a:pt x="8359" y="4659"/>
                </a:cubicBezTo>
                <a:lnTo>
                  <a:pt x="8359" y="3826"/>
                </a:lnTo>
                <a:cubicBezTo>
                  <a:pt x="8359" y="3183"/>
                  <a:pt x="8157" y="2599"/>
                  <a:pt x="7799" y="2147"/>
                </a:cubicBezTo>
                <a:lnTo>
                  <a:pt x="9169" y="635"/>
                </a:lnTo>
                <a:cubicBezTo>
                  <a:pt x="9312" y="492"/>
                  <a:pt x="9300" y="242"/>
                  <a:pt x="9133" y="99"/>
                </a:cubicBezTo>
                <a:cubicBezTo>
                  <a:pt x="9067" y="33"/>
                  <a:pt x="8978" y="0"/>
                  <a:pt x="88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8"/>
          <p:cNvSpPr txBox="1"/>
          <p:nvPr/>
        </p:nvSpPr>
        <p:spPr>
          <a:xfrm>
            <a:off x="4513391" y="2106600"/>
            <a:ext cx="162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No input-bugs</a:t>
            </a:r>
            <a:endParaRPr sz="15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detected</a:t>
            </a:r>
            <a:endParaRPr sz="15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623" name="Google Shape;6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438" y="3017925"/>
            <a:ext cx="322401" cy="322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48"/>
          <p:cNvGrpSpPr/>
          <p:nvPr/>
        </p:nvGrpSpPr>
        <p:grpSpPr>
          <a:xfrm>
            <a:off x="6624202" y="2909663"/>
            <a:ext cx="538883" cy="538904"/>
            <a:chOff x="5053975" y="4399375"/>
            <a:chExt cx="483000" cy="482975"/>
          </a:xfrm>
        </p:grpSpPr>
        <p:sp>
          <p:nvSpPr>
            <p:cNvPr id="625" name="Google Shape;625;p48"/>
            <p:cNvSpPr/>
            <p:nvPr/>
          </p:nvSpPr>
          <p:spPr>
            <a:xfrm>
              <a:off x="5053975" y="4399375"/>
              <a:ext cx="483000" cy="482975"/>
            </a:xfrm>
            <a:custGeom>
              <a:rect b="b" l="l" r="r" t="t"/>
              <a:pathLst>
                <a:path extrusionOk="0" h="19319" w="19320">
                  <a:moveTo>
                    <a:pt x="9660" y="1130"/>
                  </a:moveTo>
                  <a:cubicBezTo>
                    <a:pt x="11822" y="1130"/>
                    <a:pt x="13981" y="1972"/>
                    <a:pt x="15666" y="3654"/>
                  </a:cubicBezTo>
                  <a:cubicBezTo>
                    <a:pt x="19033" y="7021"/>
                    <a:pt x="19033" y="12299"/>
                    <a:pt x="15666" y="15665"/>
                  </a:cubicBezTo>
                  <a:cubicBezTo>
                    <a:pt x="13983" y="17349"/>
                    <a:pt x="11821" y="18190"/>
                    <a:pt x="9660" y="18190"/>
                  </a:cubicBezTo>
                  <a:cubicBezTo>
                    <a:pt x="7499" y="18190"/>
                    <a:pt x="5338" y="17349"/>
                    <a:pt x="3655" y="15665"/>
                  </a:cubicBezTo>
                  <a:cubicBezTo>
                    <a:pt x="288" y="12299"/>
                    <a:pt x="288" y="7024"/>
                    <a:pt x="3655" y="3654"/>
                  </a:cubicBezTo>
                  <a:cubicBezTo>
                    <a:pt x="5339" y="1972"/>
                    <a:pt x="7498" y="1130"/>
                    <a:pt x="9660" y="1130"/>
                  </a:cubicBezTo>
                  <a:close/>
                  <a:moveTo>
                    <a:pt x="9660" y="0"/>
                  </a:moveTo>
                  <a:cubicBezTo>
                    <a:pt x="7112" y="0"/>
                    <a:pt x="4693" y="1015"/>
                    <a:pt x="2854" y="2854"/>
                  </a:cubicBezTo>
                  <a:cubicBezTo>
                    <a:pt x="1016" y="4693"/>
                    <a:pt x="1" y="7111"/>
                    <a:pt x="1" y="9660"/>
                  </a:cubicBezTo>
                  <a:cubicBezTo>
                    <a:pt x="1" y="12208"/>
                    <a:pt x="1016" y="14627"/>
                    <a:pt x="2854" y="16465"/>
                  </a:cubicBezTo>
                  <a:cubicBezTo>
                    <a:pt x="4693" y="18304"/>
                    <a:pt x="7112" y="19319"/>
                    <a:pt x="9660" y="19319"/>
                  </a:cubicBezTo>
                  <a:cubicBezTo>
                    <a:pt x="12209" y="19319"/>
                    <a:pt x="14627" y="18304"/>
                    <a:pt x="16466" y="16465"/>
                  </a:cubicBezTo>
                  <a:cubicBezTo>
                    <a:pt x="18305" y="14627"/>
                    <a:pt x="19319" y="12208"/>
                    <a:pt x="19319" y="9660"/>
                  </a:cubicBezTo>
                  <a:cubicBezTo>
                    <a:pt x="19319" y="7111"/>
                    <a:pt x="18305" y="4693"/>
                    <a:pt x="16466" y="2854"/>
                  </a:cubicBezTo>
                  <a:cubicBezTo>
                    <a:pt x="14627" y="1015"/>
                    <a:pt x="12209" y="0"/>
                    <a:pt x="9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6" name="Google Shape;626;p48"/>
            <p:cNvSpPr/>
            <p:nvPr/>
          </p:nvSpPr>
          <p:spPr>
            <a:xfrm>
              <a:off x="5100725" y="4528375"/>
              <a:ext cx="309350" cy="296450"/>
            </a:xfrm>
            <a:custGeom>
              <a:rect b="b" l="l" r="r" t="t"/>
              <a:pathLst>
                <a:path extrusionOk="0" h="11858" w="12374">
                  <a:moveTo>
                    <a:pt x="2352" y="1462"/>
                  </a:moveTo>
                  <a:lnTo>
                    <a:pt x="10828" y="9938"/>
                  </a:lnTo>
                  <a:cubicBezTo>
                    <a:pt x="9875" y="10469"/>
                    <a:pt x="8830" y="10728"/>
                    <a:pt x="7793" y="10728"/>
                  </a:cubicBezTo>
                  <a:cubicBezTo>
                    <a:pt x="6180" y="10728"/>
                    <a:pt x="4586" y="10102"/>
                    <a:pt x="3388" y="8902"/>
                  </a:cubicBezTo>
                  <a:cubicBezTo>
                    <a:pt x="1416" y="6933"/>
                    <a:pt x="993" y="3896"/>
                    <a:pt x="2352" y="1462"/>
                  </a:cubicBezTo>
                  <a:close/>
                  <a:moveTo>
                    <a:pt x="2253" y="0"/>
                  </a:moveTo>
                  <a:cubicBezTo>
                    <a:pt x="2078" y="0"/>
                    <a:pt x="1904" y="81"/>
                    <a:pt x="1794" y="236"/>
                  </a:cubicBezTo>
                  <a:cubicBezTo>
                    <a:pt x="257" y="2395"/>
                    <a:pt x="0" y="5215"/>
                    <a:pt x="1120" y="7616"/>
                  </a:cubicBezTo>
                  <a:cubicBezTo>
                    <a:pt x="2243" y="10016"/>
                    <a:pt x="4568" y="11628"/>
                    <a:pt x="7210" y="11837"/>
                  </a:cubicBezTo>
                  <a:lnTo>
                    <a:pt x="7210" y="11834"/>
                  </a:lnTo>
                  <a:cubicBezTo>
                    <a:pt x="7404" y="11849"/>
                    <a:pt x="7597" y="11858"/>
                    <a:pt x="7787" y="11858"/>
                  </a:cubicBezTo>
                  <a:cubicBezTo>
                    <a:pt x="9318" y="11858"/>
                    <a:pt x="10807" y="11384"/>
                    <a:pt x="12057" y="10502"/>
                  </a:cubicBezTo>
                  <a:cubicBezTo>
                    <a:pt x="12340" y="10297"/>
                    <a:pt x="12374" y="9886"/>
                    <a:pt x="12126" y="9639"/>
                  </a:cubicBezTo>
                  <a:lnTo>
                    <a:pt x="2654" y="167"/>
                  </a:lnTo>
                  <a:cubicBezTo>
                    <a:pt x="2542" y="55"/>
                    <a:pt x="2397" y="0"/>
                    <a:pt x="2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627" name="Google Shape;627;p48"/>
            <p:cNvSpPr/>
            <p:nvPr/>
          </p:nvSpPr>
          <p:spPr>
            <a:xfrm>
              <a:off x="5180875" y="4456850"/>
              <a:ext cx="316625" cy="296575"/>
            </a:xfrm>
            <a:custGeom>
              <a:rect b="b" l="l" r="r" t="t"/>
              <a:pathLst>
                <a:path extrusionOk="0" h="11863" w="12665">
                  <a:moveTo>
                    <a:pt x="4584" y="1128"/>
                  </a:moveTo>
                  <a:cubicBezTo>
                    <a:pt x="6196" y="1128"/>
                    <a:pt x="7791" y="1755"/>
                    <a:pt x="8987" y="2958"/>
                  </a:cubicBezTo>
                  <a:cubicBezTo>
                    <a:pt x="10964" y="4924"/>
                    <a:pt x="11387" y="7967"/>
                    <a:pt x="10022" y="10398"/>
                  </a:cubicBezTo>
                  <a:lnTo>
                    <a:pt x="1547" y="1923"/>
                  </a:lnTo>
                  <a:cubicBezTo>
                    <a:pt x="2499" y="1388"/>
                    <a:pt x="3545" y="1128"/>
                    <a:pt x="4584" y="1128"/>
                  </a:cubicBezTo>
                  <a:close/>
                  <a:moveTo>
                    <a:pt x="4578" y="1"/>
                  </a:moveTo>
                  <a:cubicBezTo>
                    <a:pt x="3095" y="1"/>
                    <a:pt x="1604" y="448"/>
                    <a:pt x="321" y="1361"/>
                  </a:cubicBezTo>
                  <a:cubicBezTo>
                    <a:pt x="34" y="1563"/>
                    <a:pt x="1" y="1977"/>
                    <a:pt x="248" y="2224"/>
                  </a:cubicBezTo>
                  <a:lnTo>
                    <a:pt x="9723" y="11697"/>
                  </a:lnTo>
                  <a:cubicBezTo>
                    <a:pt x="9829" y="11802"/>
                    <a:pt x="9971" y="11863"/>
                    <a:pt x="10122" y="11863"/>
                  </a:cubicBezTo>
                  <a:lnTo>
                    <a:pt x="10170" y="11863"/>
                  </a:lnTo>
                  <a:cubicBezTo>
                    <a:pt x="10336" y="11847"/>
                    <a:pt x="10487" y="11763"/>
                    <a:pt x="10584" y="11624"/>
                  </a:cubicBezTo>
                  <a:cubicBezTo>
                    <a:pt x="12664" y="8698"/>
                    <a:pt x="12326" y="4697"/>
                    <a:pt x="9787" y="2158"/>
                  </a:cubicBezTo>
                  <a:cubicBezTo>
                    <a:pt x="8361" y="733"/>
                    <a:pt x="6476" y="1"/>
                    <a:pt x="4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r="100%" t="100%"/>
          </a:path>
          <a:tileRect b="-100%" l="-100%"/>
        </a:gra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9"/>
          <p:cNvSpPr txBox="1"/>
          <p:nvPr>
            <p:ph type="title"/>
          </p:nvPr>
        </p:nvSpPr>
        <p:spPr>
          <a:xfrm>
            <a:off x="1091300" y="734850"/>
            <a:ext cx="4597500" cy="6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633" name="Google Shape;633;p49"/>
          <p:cNvSpPr txBox="1"/>
          <p:nvPr>
            <p:ph idx="1" type="body"/>
          </p:nvPr>
        </p:nvSpPr>
        <p:spPr>
          <a:xfrm>
            <a:off x="1097475" y="1461150"/>
            <a:ext cx="6878700" cy="27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The attack did not have any impact. What did go wrong?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completely missed the exponential log vulnerability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social engineering attempt was too rushed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strong defenses from the enemy team mitigated all our attacks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key points that could be improved include: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investigation of system constraints of the server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choosing a different dictionary for the password attacks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being more consistent in the database flooding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using less </a:t>
            </a:r>
            <a:r>
              <a:rPr lang="en"/>
              <a:t>improvisation</a:t>
            </a:r>
            <a:r>
              <a:rPr lang="en"/>
              <a:t> and more step-by-step planning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0"/>
          <p:cNvSpPr txBox="1"/>
          <p:nvPr>
            <p:ph type="ctrTitle"/>
          </p:nvPr>
        </p:nvSpPr>
        <p:spPr>
          <a:xfrm>
            <a:off x="2430000" y="12871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r="100%"/>
          </a:path>
          <a:tileRect l="-100%" t="-100%"/>
        </a:gra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"/>
          <p:cNvSpPr/>
          <p:nvPr/>
        </p:nvSpPr>
        <p:spPr>
          <a:xfrm>
            <a:off x="1337927" y="1424800"/>
            <a:ext cx="2293800" cy="2293800"/>
          </a:xfrm>
          <a:prstGeom prst="ellipse">
            <a:avLst/>
          </a:prstGeom>
          <a:gradFill>
            <a:gsLst>
              <a:gs pos="0">
                <a:schemeClr val="accent1"/>
              </a:gs>
              <a:gs pos="61000">
                <a:schemeClr val="lt2"/>
              </a:gs>
              <a:gs pos="100000">
                <a:schemeClr val="dk2"/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075" y="1397819"/>
            <a:ext cx="2293800" cy="235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8" name="Google Shape;248;p26"/>
          <p:cNvSpPr txBox="1"/>
          <p:nvPr>
            <p:ph type="title"/>
          </p:nvPr>
        </p:nvSpPr>
        <p:spPr>
          <a:xfrm>
            <a:off x="3862850" y="2526150"/>
            <a:ext cx="5157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CCTF Resilient</a:t>
            </a:r>
            <a:endParaRPr sz="3500"/>
          </a:p>
        </p:txBody>
      </p:sp>
      <p:sp>
        <p:nvSpPr>
          <p:cNvPr id="249" name="Google Shape;249;p26"/>
          <p:cNvSpPr txBox="1"/>
          <p:nvPr>
            <p:ph idx="2" type="title"/>
          </p:nvPr>
        </p:nvSpPr>
        <p:spPr>
          <a:xfrm>
            <a:off x="3862850" y="1782400"/>
            <a:ext cx="4262700" cy="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19-11-2021</a:t>
            </a:r>
            <a:endParaRPr sz="4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CCTF Resilient </a:t>
            </a:r>
            <a:endParaRPr/>
          </a:p>
        </p:txBody>
      </p:sp>
      <p:sp>
        <p:nvSpPr>
          <p:cNvPr id="255" name="Google Shape;255;p27"/>
          <p:cNvSpPr txBox="1"/>
          <p:nvPr>
            <p:ph idx="1" type="body"/>
          </p:nvPr>
        </p:nvSpPr>
        <p:spPr>
          <a:xfrm>
            <a:off x="1292925" y="1152475"/>
            <a:ext cx="6558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⚔"/>
            </a:pPr>
            <a:r>
              <a:rPr lang="en" sz="3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Context</a:t>
            </a:r>
            <a:endParaRPr sz="3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⚔"/>
            </a:pPr>
            <a:r>
              <a:rPr lang="en" sz="3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Goals</a:t>
            </a:r>
            <a:endParaRPr sz="3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⚔"/>
            </a:pPr>
            <a:r>
              <a:rPr lang="en" sz="3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Strategy</a:t>
            </a:r>
            <a:endParaRPr sz="3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⚔"/>
            </a:pPr>
            <a:r>
              <a:rPr lang="en" sz="3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Configuration</a:t>
            </a:r>
            <a:endParaRPr sz="3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⚔"/>
            </a:pPr>
            <a:r>
              <a:rPr lang="en" sz="3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Results</a:t>
            </a:r>
            <a:endParaRPr sz="3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  <a:p>
            <a:pPr indent="-450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Char char="⚔"/>
            </a:pPr>
            <a:r>
              <a:rPr lang="en" sz="3500">
                <a:latin typeface="Darker Grotesque SemiBold"/>
                <a:ea typeface="Darker Grotesque SemiBold"/>
                <a:cs typeface="Darker Grotesque SemiBold"/>
                <a:sym typeface="Darker Grotesque SemiBold"/>
              </a:rPr>
              <a:t>Improvements</a:t>
            </a:r>
            <a:endParaRPr sz="3500">
              <a:latin typeface="Darker Grotesque SemiBold"/>
              <a:ea typeface="Darker Grotesque SemiBold"/>
              <a:cs typeface="Darker Grotesque SemiBold"/>
              <a:sym typeface="Darker Grotesque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1"/>
            </a:gs>
          </a:gsLst>
          <a:path path="circle">
            <a:fillToRect b="100%" l="100%"/>
          </a:path>
          <a:tileRect r="-100%" t="-100%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</a:t>
            </a:r>
            <a:endParaRPr/>
          </a:p>
        </p:txBody>
      </p:sp>
      <p:pic>
        <p:nvPicPr>
          <p:cNvPr id="261" name="Google Shape;2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174" y="1222625"/>
            <a:ext cx="6135649" cy="2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"/>
          <p:cNvSpPr txBox="1"/>
          <p:nvPr>
            <p:ph idx="5" type="subTitle"/>
          </p:nvPr>
        </p:nvSpPr>
        <p:spPr>
          <a:xfrm>
            <a:off x="986425" y="3932925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Make the server waste CPU cycles, memory and disk space</a:t>
            </a:r>
            <a:endParaRPr sz="1600"/>
          </a:p>
        </p:txBody>
      </p:sp>
      <p:sp>
        <p:nvSpPr>
          <p:cNvPr id="267" name="Google Shape;267;p29"/>
          <p:cNvSpPr txBox="1"/>
          <p:nvPr>
            <p:ph idx="15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68" name="Google Shape;268;p29"/>
          <p:cNvSpPr txBox="1"/>
          <p:nvPr>
            <p:ph idx="2" type="title"/>
          </p:nvPr>
        </p:nvSpPr>
        <p:spPr>
          <a:xfrm>
            <a:off x="2197824" y="1553825"/>
            <a:ext cx="5959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Space Grotesk Medium"/>
                <a:ea typeface="Space Grotesk Medium"/>
                <a:cs typeface="Space Grotesk Medium"/>
                <a:sym typeface="Space Grotesk Medium"/>
              </a:rPr>
              <a:t>One of the attacker machines sends legitimate requests to the server</a:t>
            </a:r>
            <a:endParaRPr b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69" name="Google Shape;269;p29"/>
          <p:cNvSpPr txBox="1"/>
          <p:nvPr>
            <p:ph idx="4" type="title"/>
          </p:nvPr>
        </p:nvSpPr>
        <p:spPr>
          <a:xfrm>
            <a:off x="986413" y="32996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Exhaust server resources</a:t>
            </a:r>
            <a:endParaRPr b="0" sz="200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grpSp>
        <p:nvGrpSpPr>
          <p:cNvPr id="270" name="Google Shape;270;p29"/>
          <p:cNvGrpSpPr/>
          <p:nvPr/>
        </p:nvGrpSpPr>
        <p:grpSpPr>
          <a:xfrm>
            <a:off x="6855473" y="2471320"/>
            <a:ext cx="637099" cy="722664"/>
            <a:chOff x="3993358" y="2060829"/>
            <a:chExt cx="333822" cy="378656"/>
          </a:xfrm>
        </p:grpSpPr>
        <p:sp>
          <p:nvSpPr>
            <p:cNvPr id="271" name="Google Shape;271;p29"/>
            <p:cNvSpPr/>
            <p:nvPr/>
          </p:nvSpPr>
          <p:spPr>
            <a:xfrm>
              <a:off x="4170608" y="2104968"/>
              <a:ext cx="22417" cy="22446"/>
            </a:xfrm>
            <a:custGeom>
              <a:rect b="b" l="l" r="r" t="t"/>
              <a:pathLst>
                <a:path extrusionOk="0" h="775" w="774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81" y="774"/>
                  </a:cubicBezTo>
                  <a:cubicBezTo>
                    <a:pt x="607" y="774"/>
                    <a:pt x="774" y="596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4170608" y="2194288"/>
              <a:ext cx="22417" cy="22417"/>
            </a:xfrm>
            <a:custGeom>
              <a:rect b="b" l="l" r="r" t="t"/>
              <a:pathLst>
                <a:path extrusionOk="0" h="774" w="774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cubicBezTo>
                    <a:pt x="607" y="762"/>
                    <a:pt x="774" y="595"/>
                    <a:pt x="774" y="393"/>
                  </a:cubicBezTo>
                  <a:cubicBezTo>
                    <a:pt x="774" y="179"/>
                    <a:pt x="595" y="0"/>
                    <a:pt x="3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4037497" y="2104968"/>
              <a:ext cx="111071" cy="22446"/>
            </a:xfrm>
            <a:custGeom>
              <a:rect b="b" l="l" r="r" t="t"/>
              <a:pathLst>
                <a:path extrusionOk="0" h="775" w="3835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6"/>
                    <a:pt x="179" y="774"/>
                    <a:pt x="393" y="774"/>
                  </a:cubicBezTo>
                  <a:lnTo>
                    <a:pt x="3453" y="774"/>
                  </a:lnTo>
                  <a:cubicBezTo>
                    <a:pt x="3656" y="774"/>
                    <a:pt x="3834" y="596"/>
                    <a:pt x="3834" y="393"/>
                  </a:cubicBezTo>
                  <a:cubicBezTo>
                    <a:pt x="3834" y="179"/>
                    <a:pt x="3656" y="0"/>
                    <a:pt x="3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4037497" y="2194288"/>
              <a:ext cx="111071" cy="22417"/>
            </a:xfrm>
            <a:custGeom>
              <a:rect b="b" l="l" r="r" t="t"/>
              <a:pathLst>
                <a:path extrusionOk="0" h="774" w="3835">
                  <a:moveTo>
                    <a:pt x="381" y="0"/>
                  </a:moveTo>
                  <a:cubicBezTo>
                    <a:pt x="179" y="0"/>
                    <a:pt x="0" y="179"/>
                    <a:pt x="0" y="393"/>
                  </a:cubicBezTo>
                  <a:cubicBezTo>
                    <a:pt x="0" y="595"/>
                    <a:pt x="179" y="774"/>
                    <a:pt x="381" y="774"/>
                  </a:cubicBezTo>
                  <a:lnTo>
                    <a:pt x="3453" y="774"/>
                  </a:lnTo>
                  <a:cubicBezTo>
                    <a:pt x="3656" y="774"/>
                    <a:pt x="3834" y="595"/>
                    <a:pt x="3834" y="393"/>
                  </a:cubicBezTo>
                  <a:cubicBezTo>
                    <a:pt x="3834" y="179"/>
                    <a:pt x="3667" y="0"/>
                    <a:pt x="3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4037497" y="2283232"/>
              <a:ext cx="111071" cy="22446"/>
            </a:xfrm>
            <a:custGeom>
              <a:rect b="b" l="l" r="r" t="t"/>
              <a:pathLst>
                <a:path extrusionOk="0" h="775" w="383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lnTo>
                    <a:pt x="3453" y="775"/>
                  </a:lnTo>
                  <a:cubicBezTo>
                    <a:pt x="3656" y="775"/>
                    <a:pt x="3834" y="596"/>
                    <a:pt x="3834" y="382"/>
                  </a:cubicBezTo>
                  <a:cubicBezTo>
                    <a:pt x="3834" y="179"/>
                    <a:pt x="3667" y="1"/>
                    <a:pt x="3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993358" y="2060829"/>
              <a:ext cx="333822" cy="378656"/>
            </a:xfrm>
            <a:custGeom>
              <a:rect b="b" l="l" r="r" t="t"/>
              <a:pathLst>
                <a:path extrusionOk="0" h="13074" w="11526">
                  <a:moveTo>
                    <a:pt x="7656" y="750"/>
                  </a:moveTo>
                  <a:lnTo>
                    <a:pt x="7656" y="3060"/>
                  </a:lnTo>
                  <a:lnTo>
                    <a:pt x="762" y="3060"/>
                  </a:lnTo>
                  <a:lnTo>
                    <a:pt x="762" y="750"/>
                  </a:lnTo>
                  <a:close/>
                  <a:moveTo>
                    <a:pt x="7656" y="3834"/>
                  </a:moveTo>
                  <a:lnTo>
                    <a:pt x="7656" y="6144"/>
                  </a:lnTo>
                  <a:lnTo>
                    <a:pt x="762" y="6144"/>
                  </a:lnTo>
                  <a:lnTo>
                    <a:pt x="762" y="3834"/>
                  </a:lnTo>
                  <a:close/>
                  <a:moveTo>
                    <a:pt x="6918" y="6918"/>
                  </a:moveTo>
                  <a:cubicBezTo>
                    <a:pt x="6430" y="7406"/>
                    <a:pt x="6120" y="8097"/>
                    <a:pt x="6120" y="8835"/>
                  </a:cubicBezTo>
                  <a:lnTo>
                    <a:pt x="6120" y="9228"/>
                  </a:lnTo>
                  <a:lnTo>
                    <a:pt x="762" y="9228"/>
                  </a:lnTo>
                  <a:lnTo>
                    <a:pt x="762" y="6918"/>
                  </a:lnTo>
                  <a:close/>
                  <a:moveTo>
                    <a:pt x="8775" y="6918"/>
                  </a:moveTo>
                  <a:cubicBezTo>
                    <a:pt x="9835" y="6918"/>
                    <a:pt x="10704" y="7775"/>
                    <a:pt x="10704" y="8835"/>
                  </a:cubicBezTo>
                  <a:lnTo>
                    <a:pt x="10704" y="10383"/>
                  </a:lnTo>
                  <a:lnTo>
                    <a:pt x="10716" y="10383"/>
                  </a:lnTo>
                  <a:cubicBezTo>
                    <a:pt x="10716" y="10585"/>
                    <a:pt x="10549" y="10752"/>
                    <a:pt x="10347" y="10752"/>
                  </a:cubicBezTo>
                  <a:cubicBezTo>
                    <a:pt x="10133" y="10752"/>
                    <a:pt x="9954" y="10930"/>
                    <a:pt x="9954" y="11145"/>
                  </a:cubicBezTo>
                  <a:lnTo>
                    <a:pt x="9954" y="12288"/>
                  </a:lnTo>
                  <a:lnTo>
                    <a:pt x="9180" y="12288"/>
                  </a:lnTo>
                  <a:lnTo>
                    <a:pt x="9180" y="11549"/>
                  </a:lnTo>
                  <a:cubicBezTo>
                    <a:pt x="9180" y="11335"/>
                    <a:pt x="9001" y="11156"/>
                    <a:pt x="8799" y="11156"/>
                  </a:cubicBezTo>
                  <a:cubicBezTo>
                    <a:pt x="8585" y="11156"/>
                    <a:pt x="8406" y="11335"/>
                    <a:pt x="8406" y="11549"/>
                  </a:cubicBezTo>
                  <a:lnTo>
                    <a:pt x="8406" y="12288"/>
                  </a:lnTo>
                  <a:lnTo>
                    <a:pt x="7644" y="12288"/>
                  </a:lnTo>
                  <a:lnTo>
                    <a:pt x="7644" y="11145"/>
                  </a:lnTo>
                  <a:cubicBezTo>
                    <a:pt x="7644" y="10930"/>
                    <a:pt x="7466" y="10752"/>
                    <a:pt x="7263" y="10752"/>
                  </a:cubicBezTo>
                  <a:cubicBezTo>
                    <a:pt x="7037" y="10752"/>
                    <a:pt x="6858" y="10573"/>
                    <a:pt x="6858" y="10359"/>
                  </a:cubicBezTo>
                  <a:lnTo>
                    <a:pt x="6858" y="8835"/>
                  </a:lnTo>
                  <a:cubicBezTo>
                    <a:pt x="6858" y="7775"/>
                    <a:pt x="7727" y="6918"/>
                    <a:pt x="8775" y="6918"/>
                  </a:cubicBezTo>
                  <a:close/>
                  <a:moveTo>
                    <a:pt x="393" y="0"/>
                  </a:moveTo>
                  <a:cubicBezTo>
                    <a:pt x="179" y="0"/>
                    <a:pt x="0" y="179"/>
                    <a:pt x="0" y="381"/>
                  </a:cubicBezTo>
                  <a:lnTo>
                    <a:pt x="0" y="9609"/>
                  </a:lnTo>
                  <a:cubicBezTo>
                    <a:pt x="0" y="9823"/>
                    <a:pt x="179" y="10002"/>
                    <a:pt x="393" y="10002"/>
                  </a:cubicBezTo>
                  <a:lnTo>
                    <a:pt x="3846" y="10002"/>
                  </a:lnTo>
                  <a:lnTo>
                    <a:pt x="3846" y="11526"/>
                  </a:lnTo>
                  <a:lnTo>
                    <a:pt x="2691" y="11526"/>
                  </a:lnTo>
                  <a:cubicBezTo>
                    <a:pt x="2489" y="11526"/>
                    <a:pt x="2310" y="11704"/>
                    <a:pt x="2310" y="11918"/>
                  </a:cubicBezTo>
                  <a:cubicBezTo>
                    <a:pt x="2310" y="12121"/>
                    <a:pt x="2489" y="12299"/>
                    <a:pt x="2691" y="12299"/>
                  </a:cubicBezTo>
                  <a:lnTo>
                    <a:pt x="5763" y="12299"/>
                  </a:lnTo>
                  <a:cubicBezTo>
                    <a:pt x="5965" y="12299"/>
                    <a:pt x="6144" y="12121"/>
                    <a:pt x="6144" y="11918"/>
                  </a:cubicBezTo>
                  <a:cubicBezTo>
                    <a:pt x="6144" y="11704"/>
                    <a:pt x="5965" y="11526"/>
                    <a:pt x="5763" y="11526"/>
                  </a:cubicBezTo>
                  <a:lnTo>
                    <a:pt x="4620" y="11526"/>
                  </a:lnTo>
                  <a:lnTo>
                    <a:pt x="4620" y="10002"/>
                  </a:lnTo>
                  <a:lnTo>
                    <a:pt x="6144" y="10002"/>
                  </a:lnTo>
                  <a:lnTo>
                    <a:pt x="6144" y="10371"/>
                  </a:lnTo>
                  <a:cubicBezTo>
                    <a:pt x="6144" y="10871"/>
                    <a:pt x="6477" y="11311"/>
                    <a:pt x="6918" y="11466"/>
                  </a:cubicBezTo>
                  <a:lnTo>
                    <a:pt x="6918" y="12692"/>
                  </a:lnTo>
                  <a:cubicBezTo>
                    <a:pt x="6918" y="12895"/>
                    <a:pt x="7096" y="13073"/>
                    <a:pt x="7311" y="13073"/>
                  </a:cubicBezTo>
                  <a:lnTo>
                    <a:pt x="10371" y="13073"/>
                  </a:lnTo>
                  <a:cubicBezTo>
                    <a:pt x="10585" y="13073"/>
                    <a:pt x="10764" y="12895"/>
                    <a:pt x="10764" y="12692"/>
                  </a:cubicBezTo>
                  <a:lnTo>
                    <a:pt x="10764" y="11466"/>
                  </a:lnTo>
                  <a:cubicBezTo>
                    <a:pt x="11192" y="11311"/>
                    <a:pt x="11526" y="10894"/>
                    <a:pt x="11526" y="10394"/>
                  </a:cubicBezTo>
                  <a:lnTo>
                    <a:pt x="11526" y="8835"/>
                  </a:lnTo>
                  <a:cubicBezTo>
                    <a:pt x="11493" y="7336"/>
                    <a:pt x="10274" y="6139"/>
                    <a:pt x="8820" y="6139"/>
                  </a:cubicBezTo>
                  <a:cubicBezTo>
                    <a:pt x="8692" y="6139"/>
                    <a:pt x="8561" y="6148"/>
                    <a:pt x="8430" y="6168"/>
                  </a:cubicBezTo>
                  <a:lnTo>
                    <a:pt x="8430" y="381"/>
                  </a:lnTo>
                  <a:cubicBezTo>
                    <a:pt x="8430" y="179"/>
                    <a:pt x="8251" y="0"/>
                    <a:pt x="8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4258538" y="2305649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596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4236817" y="2349788"/>
              <a:ext cx="22417" cy="22446"/>
            </a:xfrm>
            <a:custGeom>
              <a:rect b="b" l="l" r="r" t="t"/>
              <a:pathLst>
                <a:path extrusionOk="0" h="775" w="774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5" y="775"/>
                    <a:pt x="774" y="596"/>
                    <a:pt x="774" y="394"/>
                  </a:cubicBezTo>
                  <a:cubicBezTo>
                    <a:pt x="774" y="179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4215095" y="2305649"/>
              <a:ext cx="22417" cy="22446"/>
            </a:xfrm>
            <a:custGeom>
              <a:rect b="b" l="l" r="r" t="t"/>
              <a:pathLst>
                <a:path extrusionOk="0" h="775" w="774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5" y="775"/>
                    <a:pt x="774" y="596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280" name="Google Shape;280;p29"/>
          <p:cNvGrpSpPr/>
          <p:nvPr/>
        </p:nvGrpSpPr>
        <p:grpSpPr>
          <a:xfrm>
            <a:off x="4094017" y="2471314"/>
            <a:ext cx="955963" cy="722666"/>
            <a:chOff x="3962775" y="1990700"/>
            <a:chExt cx="296975" cy="224500"/>
          </a:xfrm>
        </p:grpSpPr>
        <p:sp>
          <p:nvSpPr>
            <p:cNvPr id="281" name="Google Shape;281;p29"/>
            <p:cNvSpPr/>
            <p:nvPr/>
          </p:nvSpPr>
          <p:spPr>
            <a:xfrm>
              <a:off x="4216400" y="2093100"/>
              <a:ext cx="43350" cy="18150"/>
            </a:xfrm>
            <a:custGeom>
              <a:rect b="b" l="l" r="r" t="t"/>
              <a:pathLst>
                <a:path extrusionOk="0" h="726" w="1734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387" y="725"/>
                  </a:lnTo>
                  <a:cubicBezTo>
                    <a:pt x="1576" y="725"/>
                    <a:pt x="1733" y="568"/>
                    <a:pt x="1733" y="347"/>
                  </a:cubicBezTo>
                  <a:cubicBezTo>
                    <a:pt x="1702" y="158"/>
                    <a:pt x="1544" y="1"/>
                    <a:pt x="1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4206950" y="2129325"/>
              <a:ext cx="35475" cy="33900"/>
            </a:xfrm>
            <a:custGeom>
              <a:rect b="b" l="l" r="r" t="t"/>
              <a:pathLst>
                <a:path extrusionOk="0" h="1356" w="1419">
                  <a:moveTo>
                    <a:pt x="351" y="1"/>
                  </a:moveTo>
                  <a:cubicBezTo>
                    <a:pt x="260" y="1"/>
                    <a:pt x="174" y="32"/>
                    <a:pt x="127" y="95"/>
                  </a:cubicBezTo>
                  <a:cubicBezTo>
                    <a:pt x="1" y="221"/>
                    <a:pt x="1" y="410"/>
                    <a:pt x="127" y="568"/>
                  </a:cubicBezTo>
                  <a:lnTo>
                    <a:pt x="820" y="1261"/>
                  </a:lnTo>
                  <a:cubicBezTo>
                    <a:pt x="883" y="1324"/>
                    <a:pt x="969" y="1356"/>
                    <a:pt x="1056" y="1356"/>
                  </a:cubicBezTo>
                  <a:cubicBezTo>
                    <a:pt x="1143" y="1356"/>
                    <a:pt x="1229" y="1324"/>
                    <a:pt x="1292" y="1261"/>
                  </a:cubicBezTo>
                  <a:cubicBezTo>
                    <a:pt x="1418" y="1166"/>
                    <a:pt x="1418" y="914"/>
                    <a:pt x="1292" y="788"/>
                  </a:cubicBezTo>
                  <a:lnTo>
                    <a:pt x="599" y="95"/>
                  </a:lnTo>
                  <a:cubicBezTo>
                    <a:pt x="536" y="32"/>
                    <a:pt x="442" y="1"/>
                    <a:pt x="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4207750" y="2041900"/>
              <a:ext cx="35450" cy="34500"/>
            </a:xfrm>
            <a:custGeom>
              <a:rect b="b" l="l" r="r" t="t"/>
              <a:pathLst>
                <a:path extrusionOk="0" h="1380" w="1418">
                  <a:moveTo>
                    <a:pt x="1067" y="1"/>
                  </a:moveTo>
                  <a:cubicBezTo>
                    <a:pt x="977" y="1"/>
                    <a:pt x="882" y="32"/>
                    <a:pt x="819" y="95"/>
                  </a:cubicBezTo>
                  <a:lnTo>
                    <a:pt x="126" y="788"/>
                  </a:lnTo>
                  <a:cubicBezTo>
                    <a:pt x="0" y="914"/>
                    <a:pt x="0" y="1135"/>
                    <a:pt x="126" y="1261"/>
                  </a:cubicBezTo>
                  <a:cubicBezTo>
                    <a:pt x="189" y="1340"/>
                    <a:pt x="268" y="1379"/>
                    <a:pt x="351" y="1379"/>
                  </a:cubicBezTo>
                  <a:cubicBezTo>
                    <a:pt x="433" y="1379"/>
                    <a:pt x="520" y="1340"/>
                    <a:pt x="599" y="1261"/>
                  </a:cubicBezTo>
                  <a:lnTo>
                    <a:pt x="1292" y="568"/>
                  </a:lnTo>
                  <a:cubicBezTo>
                    <a:pt x="1418" y="442"/>
                    <a:pt x="1418" y="190"/>
                    <a:pt x="1292" y="95"/>
                  </a:cubicBezTo>
                  <a:cubicBezTo>
                    <a:pt x="1244" y="32"/>
                    <a:pt x="1158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3962775" y="1990700"/>
              <a:ext cx="226075" cy="224500"/>
            </a:xfrm>
            <a:custGeom>
              <a:rect b="b" l="l" r="r" t="t"/>
              <a:pathLst>
                <a:path extrusionOk="0" h="8980" w="9043">
                  <a:moveTo>
                    <a:pt x="1419" y="3403"/>
                  </a:moveTo>
                  <a:lnTo>
                    <a:pt x="1419" y="4790"/>
                  </a:lnTo>
                  <a:cubicBezTo>
                    <a:pt x="1009" y="4790"/>
                    <a:pt x="694" y="4506"/>
                    <a:pt x="694" y="4097"/>
                  </a:cubicBezTo>
                  <a:cubicBezTo>
                    <a:pt x="694" y="3719"/>
                    <a:pt x="1009" y="3403"/>
                    <a:pt x="1419" y="3403"/>
                  </a:cubicBezTo>
                  <a:close/>
                  <a:moveTo>
                    <a:pt x="4191" y="2710"/>
                  </a:moveTo>
                  <a:lnTo>
                    <a:pt x="4191" y="5483"/>
                  </a:lnTo>
                  <a:lnTo>
                    <a:pt x="2490" y="5483"/>
                  </a:lnTo>
                  <a:cubicBezTo>
                    <a:pt x="2269" y="5483"/>
                    <a:pt x="2112" y="5325"/>
                    <a:pt x="2112" y="5105"/>
                  </a:cubicBezTo>
                  <a:lnTo>
                    <a:pt x="2112" y="3088"/>
                  </a:lnTo>
                  <a:cubicBezTo>
                    <a:pt x="2112" y="2868"/>
                    <a:pt x="2269" y="2710"/>
                    <a:pt x="2490" y="2710"/>
                  </a:cubicBezTo>
                  <a:close/>
                  <a:moveTo>
                    <a:pt x="6995" y="1828"/>
                  </a:moveTo>
                  <a:lnTo>
                    <a:pt x="6995" y="6428"/>
                  </a:lnTo>
                  <a:cubicBezTo>
                    <a:pt x="6428" y="5924"/>
                    <a:pt x="5672" y="5609"/>
                    <a:pt x="4884" y="5514"/>
                  </a:cubicBezTo>
                  <a:lnTo>
                    <a:pt x="4884" y="2710"/>
                  </a:lnTo>
                  <a:cubicBezTo>
                    <a:pt x="5672" y="2647"/>
                    <a:pt x="6428" y="2332"/>
                    <a:pt x="6995" y="1828"/>
                  </a:cubicBezTo>
                  <a:close/>
                  <a:moveTo>
                    <a:pt x="8066" y="631"/>
                  </a:moveTo>
                  <a:cubicBezTo>
                    <a:pt x="8255" y="631"/>
                    <a:pt x="8413" y="789"/>
                    <a:pt x="8413" y="978"/>
                  </a:cubicBezTo>
                  <a:lnTo>
                    <a:pt x="8413" y="7216"/>
                  </a:lnTo>
                  <a:cubicBezTo>
                    <a:pt x="8413" y="7405"/>
                    <a:pt x="8255" y="7562"/>
                    <a:pt x="8066" y="7562"/>
                  </a:cubicBezTo>
                  <a:cubicBezTo>
                    <a:pt x="7877" y="7562"/>
                    <a:pt x="7720" y="7405"/>
                    <a:pt x="7720" y="7216"/>
                  </a:cubicBezTo>
                  <a:lnTo>
                    <a:pt x="7720" y="978"/>
                  </a:lnTo>
                  <a:cubicBezTo>
                    <a:pt x="7720" y="789"/>
                    <a:pt x="7877" y="631"/>
                    <a:pt x="8066" y="631"/>
                  </a:cubicBezTo>
                  <a:close/>
                  <a:moveTo>
                    <a:pt x="3498" y="6176"/>
                  </a:moveTo>
                  <a:lnTo>
                    <a:pt x="3498" y="7909"/>
                  </a:lnTo>
                  <a:cubicBezTo>
                    <a:pt x="3498" y="8129"/>
                    <a:pt x="3340" y="8287"/>
                    <a:pt x="3151" y="8287"/>
                  </a:cubicBezTo>
                  <a:cubicBezTo>
                    <a:pt x="2962" y="8287"/>
                    <a:pt x="2805" y="8129"/>
                    <a:pt x="2805" y="7909"/>
                  </a:cubicBezTo>
                  <a:lnTo>
                    <a:pt x="2805" y="6176"/>
                  </a:lnTo>
                  <a:close/>
                  <a:moveTo>
                    <a:pt x="8035" y="1"/>
                  </a:moveTo>
                  <a:cubicBezTo>
                    <a:pt x="7531" y="1"/>
                    <a:pt x="7090" y="411"/>
                    <a:pt x="6995" y="883"/>
                  </a:cubicBezTo>
                  <a:lnTo>
                    <a:pt x="6680" y="1198"/>
                  </a:lnTo>
                  <a:cubicBezTo>
                    <a:pt x="6144" y="1734"/>
                    <a:pt x="5325" y="2049"/>
                    <a:pt x="4538" y="2049"/>
                  </a:cubicBezTo>
                  <a:lnTo>
                    <a:pt x="2427" y="2049"/>
                  </a:lnTo>
                  <a:cubicBezTo>
                    <a:pt x="2017" y="2049"/>
                    <a:pt x="1608" y="2332"/>
                    <a:pt x="1450" y="2773"/>
                  </a:cubicBezTo>
                  <a:lnTo>
                    <a:pt x="1387" y="2773"/>
                  </a:lnTo>
                  <a:cubicBezTo>
                    <a:pt x="631" y="2773"/>
                    <a:pt x="1" y="3403"/>
                    <a:pt x="1" y="4128"/>
                  </a:cubicBezTo>
                  <a:cubicBezTo>
                    <a:pt x="1" y="4884"/>
                    <a:pt x="631" y="5514"/>
                    <a:pt x="1387" y="5514"/>
                  </a:cubicBezTo>
                  <a:lnTo>
                    <a:pt x="1450" y="5514"/>
                  </a:lnTo>
                  <a:cubicBezTo>
                    <a:pt x="1576" y="5798"/>
                    <a:pt x="1797" y="6018"/>
                    <a:pt x="2080" y="6144"/>
                  </a:cubicBezTo>
                  <a:lnTo>
                    <a:pt x="2080" y="7940"/>
                  </a:lnTo>
                  <a:cubicBezTo>
                    <a:pt x="2112" y="8507"/>
                    <a:pt x="2584" y="8980"/>
                    <a:pt x="3151" y="8980"/>
                  </a:cubicBezTo>
                  <a:cubicBezTo>
                    <a:pt x="3750" y="8980"/>
                    <a:pt x="4160" y="8507"/>
                    <a:pt x="4160" y="7972"/>
                  </a:cubicBezTo>
                  <a:lnTo>
                    <a:pt x="4160" y="6239"/>
                  </a:lnTo>
                  <a:lnTo>
                    <a:pt x="4538" y="6239"/>
                  </a:lnTo>
                  <a:cubicBezTo>
                    <a:pt x="5325" y="6239"/>
                    <a:pt x="6144" y="6554"/>
                    <a:pt x="6680" y="7090"/>
                  </a:cubicBezTo>
                  <a:lnTo>
                    <a:pt x="6995" y="7405"/>
                  </a:lnTo>
                  <a:cubicBezTo>
                    <a:pt x="7090" y="7909"/>
                    <a:pt x="7531" y="8287"/>
                    <a:pt x="8035" y="8287"/>
                  </a:cubicBezTo>
                  <a:cubicBezTo>
                    <a:pt x="8633" y="8287"/>
                    <a:pt x="9043" y="7814"/>
                    <a:pt x="9043" y="7247"/>
                  </a:cubicBezTo>
                  <a:lnTo>
                    <a:pt x="9043" y="1041"/>
                  </a:lnTo>
                  <a:cubicBezTo>
                    <a:pt x="9043" y="442"/>
                    <a:pt x="8570" y="1"/>
                    <a:pt x="8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9"/>
          <p:cNvSpPr/>
          <p:nvPr/>
        </p:nvSpPr>
        <p:spPr>
          <a:xfrm>
            <a:off x="1773510" y="2471309"/>
            <a:ext cx="731349" cy="722660"/>
          </a:xfrm>
          <a:custGeom>
            <a:rect b="b" l="l" r="r" t="t"/>
            <a:pathLst>
              <a:path extrusionOk="0" h="12724" w="12877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1198836" y="1473588"/>
            <a:ext cx="602324" cy="688152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9"/>
          <p:cNvSpPr txBox="1"/>
          <p:nvPr>
            <p:ph idx="5" type="subTitle"/>
          </p:nvPr>
        </p:nvSpPr>
        <p:spPr>
          <a:xfrm>
            <a:off x="3419260" y="3932925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Stress router-gateway bandwidth by flooding links with crafted packets</a:t>
            </a:r>
            <a:endParaRPr sz="1600"/>
          </a:p>
        </p:txBody>
      </p:sp>
      <p:sp>
        <p:nvSpPr>
          <p:cNvPr id="288" name="Google Shape;288;p29"/>
          <p:cNvSpPr txBox="1"/>
          <p:nvPr>
            <p:ph idx="4" type="title"/>
          </p:nvPr>
        </p:nvSpPr>
        <p:spPr>
          <a:xfrm>
            <a:off x="3419247" y="32996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Flood</a:t>
            </a:r>
            <a:b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</a:b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links</a:t>
            </a:r>
            <a:endParaRPr b="0" sz="200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89" name="Google Shape;289;p29"/>
          <p:cNvSpPr txBox="1"/>
          <p:nvPr>
            <p:ph idx="5" type="subTitle"/>
          </p:nvPr>
        </p:nvSpPr>
        <p:spPr>
          <a:xfrm>
            <a:off x="6021265" y="3932925"/>
            <a:ext cx="2305500" cy="6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With delayed connections, low CPU and memory, the server stops serving pages</a:t>
            </a:r>
            <a:endParaRPr sz="1600"/>
          </a:p>
        </p:txBody>
      </p:sp>
      <p:sp>
        <p:nvSpPr>
          <p:cNvPr id="290" name="Google Shape;290;p29"/>
          <p:cNvSpPr txBox="1"/>
          <p:nvPr>
            <p:ph idx="4" type="title"/>
          </p:nvPr>
        </p:nvSpPr>
        <p:spPr>
          <a:xfrm>
            <a:off x="6021253" y="329960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Crash the</a:t>
            </a:r>
            <a:b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</a:br>
            <a:r>
              <a:rPr b="0" lang="en" sz="2000"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server</a:t>
            </a:r>
            <a:endParaRPr b="0" sz="2000"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6591675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5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4</a:t>
            </a:r>
            <a:endParaRPr b="1" sz="175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953790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3</a:t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3314913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2</a:t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1676500" y="2468100"/>
            <a:ext cx="875700" cy="860400"/>
          </a:xfrm>
          <a:prstGeom prst="roundRect">
            <a:avLst>
              <a:gd fmla="val 6018" name="adj"/>
            </a:avLst>
          </a:prstGeom>
          <a:solidFill>
            <a:srgbClr val="FFFFFF">
              <a:alpha val="23210"/>
            </a:srgbClr>
          </a:solidFill>
          <a:ln>
            <a:noFill/>
          </a:ln>
          <a:effectLst>
            <a:outerShdw blurRad="57150" rotWithShape="0" algn="bl" dir="7560000" dist="57150">
              <a:srgbClr val="000000">
                <a:alpha val="64999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Part 1</a:t>
            </a:r>
            <a:endParaRPr b="1" sz="18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9" name="Google Shape;299;p30"/>
          <p:cNvCxnSpPr/>
          <p:nvPr/>
        </p:nvCxnSpPr>
        <p:spPr>
          <a:xfrm>
            <a:off x="2552371" y="289840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4190671" y="289840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5829036" y="2898400"/>
            <a:ext cx="762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0"/>
          <p:cNvSpPr txBox="1"/>
          <p:nvPr>
            <p:ph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303" name="Google Shape;303;p30"/>
          <p:cNvSpPr txBox="1"/>
          <p:nvPr/>
        </p:nvSpPr>
        <p:spPr>
          <a:xfrm>
            <a:off x="2599000" y="347030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Focus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4" name="Google Shape;304;p30"/>
          <p:cNvSpPr txBox="1"/>
          <p:nvPr/>
        </p:nvSpPr>
        <p:spPr>
          <a:xfrm>
            <a:off x="2599000" y="3939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Identify key vulnerabilities to exploit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05" name="Google Shape;305;p30"/>
          <p:cNvSpPr txBox="1"/>
          <p:nvPr/>
        </p:nvSpPr>
        <p:spPr>
          <a:xfrm>
            <a:off x="960084" y="12659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Reconnaissance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960084" y="173821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Test opposing defenses and capabilities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5876833" y="3470303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Wafer smash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8" name="Google Shape;308;p30"/>
          <p:cNvSpPr txBox="1"/>
          <p:nvPr/>
        </p:nvSpPr>
        <p:spPr>
          <a:xfrm>
            <a:off x="5876833" y="3939181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Deploy strongest tools and take down the server</a:t>
            </a:r>
            <a:endParaRPr sz="18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  <p:sp>
        <p:nvSpPr>
          <p:cNvPr id="309" name="Google Shape;309;p30"/>
          <p:cNvSpPr txBox="1"/>
          <p:nvPr/>
        </p:nvSpPr>
        <p:spPr>
          <a:xfrm>
            <a:off x="4238890" y="1265994"/>
            <a:ext cx="2305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Slow start</a:t>
            </a:r>
            <a:endParaRPr b="1" sz="21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237917" y="1738219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Darker Grotesque"/>
                <a:ea typeface="Darker Grotesque"/>
                <a:cs typeface="Darker Grotesque"/>
                <a:sym typeface="Darker Grotesque"/>
              </a:rPr>
              <a:t>Trick enemy team by deploying attacks gradually</a:t>
            </a:r>
            <a:endParaRPr sz="1700">
              <a:solidFill>
                <a:schemeClr val="lt1"/>
              </a:solidFill>
              <a:latin typeface="Darker Grotesque"/>
              <a:ea typeface="Darker Grotesque"/>
              <a:cs typeface="Darker Grotesque"/>
              <a:sym typeface="Darker Grotesq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 </a:t>
            </a:r>
            <a:r>
              <a:rPr b="0" lang="en">
                <a:latin typeface="Space Grotesk Medium"/>
                <a:ea typeface="Space Grotesk Medium"/>
                <a:cs typeface="Space Grotesk Medium"/>
                <a:sym typeface="Space Grotesk Medium"/>
              </a:rPr>
              <a:t>(global)</a:t>
            </a:r>
            <a:endParaRPr b="0"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316" name="Google Shape;316;p31"/>
          <p:cNvSpPr txBox="1"/>
          <p:nvPr>
            <p:ph idx="5" type="subTitle"/>
          </p:nvPr>
        </p:nvSpPr>
        <p:spPr>
          <a:xfrm>
            <a:off x="720125" y="1274350"/>
            <a:ext cx="7704000" cy="33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Shared Git repository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Cloned on each member’s home directory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Automated deployment on each client machine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Centralization of logs and maximum synchronization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/>
          <p:nvPr>
            <p:ph idx="8" type="title"/>
          </p:nvPr>
        </p:nvSpPr>
        <p:spPr>
          <a:xfrm>
            <a:off x="720000" y="409925"/>
            <a:ext cx="77040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  <p:sp>
        <p:nvSpPr>
          <p:cNvPr id="322" name="Google Shape;322;p32"/>
          <p:cNvSpPr txBox="1"/>
          <p:nvPr>
            <p:ph type="title"/>
          </p:nvPr>
        </p:nvSpPr>
        <p:spPr>
          <a:xfrm>
            <a:off x="1099800" y="1482775"/>
            <a:ext cx="6944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three clients were configured identically.</a:t>
            </a:r>
            <a:endParaRPr/>
          </a:p>
        </p:txBody>
      </p:sp>
      <p:grpSp>
        <p:nvGrpSpPr>
          <p:cNvPr id="323" name="Google Shape;323;p32"/>
          <p:cNvGrpSpPr/>
          <p:nvPr/>
        </p:nvGrpSpPr>
        <p:grpSpPr>
          <a:xfrm>
            <a:off x="1310655" y="3761228"/>
            <a:ext cx="564226" cy="527686"/>
            <a:chOff x="-16066500" y="2060800"/>
            <a:chExt cx="304050" cy="284375"/>
          </a:xfrm>
        </p:grpSpPr>
        <p:sp>
          <p:nvSpPr>
            <p:cNvPr id="324" name="Google Shape;324;p32"/>
            <p:cNvSpPr/>
            <p:nvPr/>
          </p:nvSpPr>
          <p:spPr>
            <a:xfrm>
              <a:off x="-15978275" y="2203375"/>
              <a:ext cx="18125" cy="18125"/>
            </a:xfrm>
            <a:custGeom>
              <a:rect b="b" l="l" r="r" t="t"/>
              <a:pathLst>
                <a:path extrusionOk="0" h="725" w="725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67" y="725"/>
                    <a:pt x="725" y="567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-15869575" y="2203375"/>
              <a:ext cx="17350" cy="18125"/>
            </a:xfrm>
            <a:custGeom>
              <a:rect b="b" l="l" r="r" t="t"/>
              <a:pathLst>
                <a:path extrusionOk="0" h="725" w="694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-15954650" y="2186825"/>
              <a:ext cx="78775" cy="88250"/>
            </a:xfrm>
            <a:custGeom>
              <a:rect b="b" l="l" r="r" t="t"/>
              <a:pathLst>
                <a:path extrusionOk="0" h="3530" w="3151">
                  <a:moveTo>
                    <a:pt x="1607" y="662"/>
                  </a:moveTo>
                  <a:cubicBezTo>
                    <a:pt x="1891" y="662"/>
                    <a:pt x="2080" y="820"/>
                    <a:pt x="2174" y="1103"/>
                  </a:cubicBezTo>
                  <a:lnTo>
                    <a:pt x="2458" y="2111"/>
                  </a:lnTo>
                  <a:cubicBezTo>
                    <a:pt x="2489" y="2269"/>
                    <a:pt x="2458" y="2490"/>
                    <a:pt x="2332" y="2584"/>
                  </a:cubicBezTo>
                  <a:cubicBezTo>
                    <a:pt x="2206" y="2710"/>
                    <a:pt x="2048" y="2805"/>
                    <a:pt x="1891" y="2805"/>
                  </a:cubicBezTo>
                  <a:lnTo>
                    <a:pt x="1387" y="2805"/>
                  </a:lnTo>
                  <a:cubicBezTo>
                    <a:pt x="1229" y="2805"/>
                    <a:pt x="1072" y="2710"/>
                    <a:pt x="946" y="2584"/>
                  </a:cubicBezTo>
                  <a:cubicBezTo>
                    <a:pt x="788" y="2458"/>
                    <a:pt x="757" y="2269"/>
                    <a:pt x="788" y="2111"/>
                  </a:cubicBezTo>
                  <a:lnTo>
                    <a:pt x="1072" y="1103"/>
                  </a:lnTo>
                  <a:cubicBezTo>
                    <a:pt x="1135" y="851"/>
                    <a:pt x="1355" y="662"/>
                    <a:pt x="1607" y="662"/>
                  </a:cubicBezTo>
                  <a:close/>
                  <a:moveTo>
                    <a:pt x="1576" y="1"/>
                  </a:moveTo>
                  <a:cubicBezTo>
                    <a:pt x="977" y="1"/>
                    <a:pt x="473" y="379"/>
                    <a:pt x="347" y="946"/>
                  </a:cubicBezTo>
                  <a:lnTo>
                    <a:pt x="95" y="1954"/>
                  </a:lnTo>
                  <a:cubicBezTo>
                    <a:pt x="1" y="2364"/>
                    <a:pt x="95" y="2742"/>
                    <a:pt x="316" y="3057"/>
                  </a:cubicBezTo>
                  <a:cubicBezTo>
                    <a:pt x="599" y="3340"/>
                    <a:pt x="946" y="3529"/>
                    <a:pt x="1355" y="3529"/>
                  </a:cubicBezTo>
                  <a:lnTo>
                    <a:pt x="1859" y="3529"/>
                  </a:lnTo>
                  <a:cubicBezTo>
                    <a:pt x="2237" y="3529"/>
                    <a:pt x="2615" y="3340"/>
                    <a:pt x="2836" y="3057"/>
                  </a:cubicBezTo>
                  <a:cubicBezTo>
                    <a:pt x="3088" y="2742"/>
                    <a:pt x="3151" y="2364"/>
                    <a:pt x="3088" y="1954"/>
                  </a:cubicBezTo>
                  <a:lnTo>
                    <a:pt x="2804" y="946"/>
                  </a:lnTo>
                  <a:cubicBezTo>
                    <a:pt x="2647" y="379"/>
                    <a:pt x="2174" y="1"/>
                    <a:pt x="1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-16066500" y="2060800"/>
              <a:ext cx="304050" cy="284375"/>
            </a:xfrm>
            <a:custGeom>
              <a:rect b="b" l="l" r="r" t="t"/>
              <a:pathLst>
                <a:path extrusionOk="0" h="11375" w="12162">
                  <a:moveTo>
                    <a:pt x="9326" y="694"/>
                  </a:moveTo>
                  <a:cubicBezTo>
                    <a:pt x="10492" y="694"/>
                    <a:pt x="11437" y="1639"/>
                    <a:pt x="11437" y="2836"/>
                  </a:cubicBezTo>
                  <a:cubicBezTo>
                    <a:pt x="11437" y="2962"/>
                    <a:pt x="11437" y="3025"/>
                    <a:pt x="11406" y="3120"/>
                  </a:cubicBezTo>
                  <a:cubicBezTo>
                    <a:pt x="10996" y="2584"/>
                    <a:pt x="10334" y="2269"/>
                    <a:pt x="9673" y="2175"/>
                  </a:cubicBezTo>
                  <a:cubicBezTo>
                    <a:pt x="9649" y="2170"/>
                    <a:pt x="9625" y="2168"/>
                    <a:pt x="9602" y="2168"/>
                  </a:cubicBezTo>
                  <a:cubicBezTo>
                    <a:pt x="9302" y="2168"/>
                    <a:pt x="9153" y="2537"/>
                    <a:pt x="9358" y="2742"/>
                  </a:cubicBezTo>
                  <a:cubicBezTo>
                    <a:pt x="9767" y="3151"/>
                    <a:pt x="9988" y="3687"/>
                    <a:pt x="9988" y="4254"/>
                  </a:cubicBezTo>
                  <a:cubicBezTo>
                    <a:pt x="9988" y="4412"/>
                    <a:pt x="9988" y="4569"/>
                    <a:pt x="9956" y="4727"/>
                  </a:cubicBezTo>
                  <a:cubicBezTo>
                    <a:pt x="9484" y="3844"/>
                    <a:pt x="8759" y="3120"/>
                    <a:pt x="7909" y="2616"/>
                  </a:cubicBezTo>
                  <a:cubicBezTo>
                    <a:pt x="7657" y="2521"/>
                    <a:pt x="7468" y="2395"/>
                    <a:pt x="7247" y="2301"/>
                  </a:cubicBezTo>
                  <a:cubicBezTo>
                    <a:pt x="7468" y="1356"/>
                    <a:pt x="8287" y="694"/>
                    <a:pt x="9326" y="694"/>
                  </a:cubicBezTo>
                  <a:close/>
                  <a:moveTo>
                    <a:pt x="2836" y="757"/>
                  </a:moveTo>
                  <a:cubicBezTo>
                    <a:pt x="3813" y="757"/>
                    <a:pt x="4664" y="1419"/>
                    <a:pt x="4916" y="2364"/>
                  </a:cubicBezTo>
                  <a:cubicBezTo>
                    <a:pt x="3718" y="2742"/>
                    <a:pt x="2773" y="3687"/>
                    <a:pt x="2206" y="4758"/>
                  </a:cubicBezTo>
                  <a:cubicBezTo>
                    <a:pt x="2143" y="4601"/>
                    <a:pt x="2112" y="4443"/>
                    <a:pt x="2112" y="4286"/>
                  </a:cubicBezTo>
                  <a:cubicBezTo>
                    <a:pt x="2112" y="3750"/>
                    <a:pt x="2364" y="3183"/>
                    <a:pt x="2742" y="2773"/>
                  </a:cubicBezTo>
                  <a:cubicBezTo>
                    <a:pt x="2970" y="2574"/>
                    <a:pt x="2811" y="2193"/>
                    <a:pt x="2521" y="2193"/>
                  </a:cubicBezTo>
                  <a:cubicBezTo>
                    <a:pt x="2491" y="2193"/>
                    <a:pt x="2459" y="2197"/>
                    <a:pt x="2427" y="2206"/>
                  </a:cubicBezTo>
                  <a:cubicBezTo>
                    <a:pt x="1765" y="2269"/>
                    <a:pt x="1135" y="2616"/>
                    <a:pt x="694" y="3151"/>
                  </a:cubicBezTo>
                  <a:cubicBezTo>
                    <a:pt x="536" y="1891"/>
                    <a:pt x="1513" y="757"/>
                    <a:pt x="2836" y="757"/>
                  </a:cubicBezTo>
                  <a:close/>
                  <a:moveTo>
                    <a:pt x="6050" y="2836"/>
                  </a:moveTo>
                  <a:cubicBezTo>
                    <a:pt x="8224" y="2836"/>
                    <a:pt x="9988" y="5325"/>
                    <a:pt x="9988" y="7468"/>
                  </a:cubicBezTo>
                  <a:cubicBezTo>
                    <a:pt x="10019" y="9862"/>
                    <a:pt x="7909" y="10713"/>
                    <a:pt x="6050" y="10713"/>
                  </a:cubicBezTo>
                  <a:cubicBezTo>
                    <a:pt x="4254" y="10713"/>
                    <a:pt x="2112" y="9893"/>
                    <a:pt x="2112" y="7468"/>
                  </a:cubicBezTo>
                  <a:cubicBezTo>
                    <a:pt x="2112" y="5325"/>
                    <a:pt x="3876" y="2836"/>
                    <a:pt x="6050" y="2836"/>
                  </a:cubicBezTo>
                  <a:close/>
                  <a:moveTo>
                    <a:pt x="2836" y="1"/>
                  </a:moveTo>
                  <a:cubicBezTo>
                    <a:pt x="1261" y="1"/>
                    <a:pt x="1" y="1293"/>
                    <a:pt x="1" y="2836"/>
                  </a:cubicBezTo>
                  <a:cubicBezTo>
                    <a:pt x="1" y="3246"/>
                    <a:pt x="64" y="3655"/>
                    <a:pt x="253" y="4034"/>
                  </a:cubicBezTo>
                  <a:cubicBezTo>
                    <a:pt x="316" y="4175"/>
                    <a:pt x="450" y="4246"/>
                    <a:pt x="580" y="4246"/>
                  </a:cubicBezTo>
                  <a:cubicBezTo>
                    <a:pt x="710" y="4246"/>
                    <a:pt x="836" y="4175"/>
                    <a:pt x="883" y="4034"/>
                  </a:cubicBezTo>
                  <a:cubicBezTo>
                    <a:pt x="1040" y="3687"/>
                    <a:pt x="1293" y="3403"/>
                    <a:pt x="1608" y="3214"/>
                  </a:cubicBezTo>
                  <a:lnTo>
                    <a:pt x="1608" y="3214"/>
                  </a:lnTo>
                  <a:cubicBezTo>
                    <a:pt x="1482" y="3529"/>
                    <a:pt x="1419" y="3876"/>
                    <a:pt x="1419" y="4254"/>
                  </a:cubicBezTo>
                  <a:cubicBezTo>
                    <a:pt x="1419" y="4727"/>
                    <a:pt x="1513" y="5199"/>
                    <a:pt x="1765" y="5577"/>
                  </a:cubicBezTo>
                  <a:cubicBezTo>
                    <a:pt x="1513" y="6176"/>
                    <a:pt x="1419" y="6806"/>
                    <a:pt x="1419" y="7436"/>
                  </a:cubicBezTo>
                  <a:cubicBezTo>
                    <a:pt x="1419" y="9988"/>
                    <a:pt x="3498" y="11374"/>
                    <a:pt x="6050" y="11374"/>
                  </a:cubicBezTo>
                  <a:cubicBezTo>
                    <a:pt x="8665" y="11374"/>
                    <a:pt x="10713" y="9988"/>
                    <a:pt x="10713" y="7436"/>
                  </a:cubicBezTo>
                  <a:cubicBezTo>
                    <a:pt x="10713" y="6806"/>
                    <a:pt x="10586" y="6176"/>
                    <a:pt x="10334" y="5577"/>
                  </a:cubicBezTo>
                  <a:cubicBezTo>
                    <a:pt x="10586" y="5136"/>
                    <a:pt x="10713" y="4727"/>
                    <a:pt x="10713" y="4254"/>
                  </a:cubicBezTo>
                  <a:cubicBezTo>
                    <a:pt x="10713" y="3876"/>
                    <a:pt x="10618" y="3529"/>
                    <a:pt x="10492" y="3214"/>
                  </a:cubicBezTo>
                  <a:lnTo>
                    <a:pt x="10492" y="3214"/>
                  </a:lnTo>
                  <a:cubicBezTo>
                    <a:pt x="10776" y="3403"/>
                    <a:pt x="11028" y="3687"/>
                    <a:pt x="11217" y="4034"/>
                  </a:cubicBezTo>
                  <a:cubicBezTo>
                    <a:pt x="11280" y="4175"/>
                    <a:pt x="11406" y="4246"/>
                    <a:pt x="11532" y="4246"/>
                  </a:cubicBezTo>
                  <a:cubicBezTo>
                    <a:pt x="11658" y="4246"/>
                    <a:pt x="11784" y="4175"/>
                    <a:pt x="11847" y="4034"/>
                  </a:cubicBezTo>
                  <a:cubicBezTo>
                    <a:pt x="12036" y="3655"/>
                    <a:pt x="12130" y="3246"/>
                    <a:pt x="12130" y="2836"/>
                  </a:cubicBezTo>
                  <a:cubicBezTo>
                    <a:pt x="12162" y="1293"/>
                    <a:pt x="10870" y="1"/>
                    <a:pt x="9295" y="1"/>
                  </a:cubicBezTo>
                  <a:cubicBezTo>
                    <a:pt x="7940" y="1"/>
                    <a:pt x="6837" y="915"/>
                    <a:pt x="6522" y="2175"/>
                  </a:cubicBezTo>
                  <a:cubicBezTo>
                    <a:pt x="6365" y="2112"/>
                    <a:pt x="6207" y="2112"/>
                    <a:pt x="6050" y="2112"/>
                  </a:cubicBezTo>
                  <a:cubicBezTo>
                    <a:pt x="5892" y="2112"/>
                    <a:pt x="5735" y="2112"/>
                    <a:pt x="5577" y="2175"/>
                  </a:cubicBezTo>
                  <a:cubicBezTo>
                    <a:pt x="5262" y="915"/>
                    <a:pt x="4128" y="1"/>
                    <a:pt x="28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-15960175" y="2287225"/>
              <a:ext cx="91400" cy="24075"/>
            </a:xfrm>
            <a:custGeom>
              <a:rect b="b" l="l" r="r" t="t"/>
              <a:pathLst>
                <a:path extrusionOk="0" h="963" w="3656">
                  <a:moveTo>
                    <a:pt x="437" y="1"/>
                  </a:moveTo>
                  <a:cubicBezTo>
                    <a:pt x="284" y="1"/>
                    <a:pt x="142" y="114"/>
                    <a:pt x="64" y="269"/>
                  </a:cubicBezTo>
                  <a:cubicBezTo>
                    <a:pt x="1" y="458"/>
                    <a:pt x="96" y="647"/>
                    <a:pt x="316" y="742"/>
                  </a:cubicBezTo>
                  <a:cubicBezTo>
                    <a:pt x="852" y="931"/>
                    <a:pt x="1450" y="962"/>
                    <a:pt x="1828" y="962"/>
                  </a:cubicBezTo>
                  <a:cubicBezTo>
                    <a:pt x="2238" y="962"/>
                    <a:pt x="2836" y="931"/>
                    <a:pt x="3372" y="742"/>
                  </a:cubicBezTo>
                  <a:cubicBezTo>
                    <a:pt x="3593" y="647"/>
                    <a:pt x="3656" y="458"/>
                    <a:pt x="3624" y="269"/>
                  </a:cubicBezTo>
                  <a:cubicBezTo>
                    <a:pt x="3546" y="114"/>
                    <a:pt x="3383" y="1"/>
                    <a:pt x="3240" y="1"/>
                  </a:cubicBezTo>
                  <a:cubicBezTo>
                    <a:pt x="3209" y="1"/>
                    <a:pt x="3179" y="6"/>
                    <a:pt x="3151" y="17"/>
                  </a:cubicBezTo>
                  <a:cubicBezTo>
                    <a:pt x="2679" y="206"/>
                    <a:pt x="2143" y="238"/>
                    <a:pt x="1828" y="238"/>
                  </a:cubicBezTo>
                  <a:cubicBezTo>
                    <a:pt x="1482" y="238"/>
                    <a:pt x="1009" y="206"/>
                    <a:pt x="537" y="17"/>
                  </a:cubicBezTo>
                  <a:cubicBezTo>
                    <a:pt x="503" y="6"/>
                    <a:pt x="470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329" name="Google Shape;329;p32"/>
          <p:cNvGrpSpPr/>
          <p:nvPr/>
        </p:nvGrpSpPr>
        <p:grpSpPr>
          <a:xfrm>
            <a:off x="4844552" y="3761112"/>
            <a:ext cx="528660" cy="527269"/>
            <a:chOff x="-4570325" y="2405775"/>
            <a:chExt cx="294600" cy="293825"/>
          </a:xfrm>
        </p:grpSpPr>
        <p:sp>
          <p:nvSpPr>
            <p:cNvPr id="330" name="Google Shape;330;p32"/>
            <p:cNvSpPr/>
            <p:nvPr/>
          </p:nvSpPr>
          <p:spPr>
            <a:xfrm>
              <a:off x="-4570325" y="2405775"/>
              <a:ext cx="294600" cy="293825"/>
            </a:xfrm>
            <a:custGeom>
              <a:rect b="b" l="l" r="r" t="t"/>
              <a:pathLst>
                <a:path extrusionOk="0" h="11753" w="11784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-4478175" y="2439650"/>
              <a:ext cx="103975" cy="120525"/>
            </a:xfrm>
            <a:custGeom>
              <a:rect b="b" l="l" r="r" t="t"/>
              <a:pathLst>
                <a:path extrusionOk="0" h="4821" w="4159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332" name="Google Shape;332;p32"/>
          <p:cNvGrpSpPr/>
          <p:nvPr/>
        </p:nvGrpSpPr>
        <p:grpSpPr>
          <a:xfrm>
            <a:off x="1376957" y="2994674"/>
            <a:ext cx="463730" cy="527713"/>
            <a:chOff x="-56774050" y="1904075"/>
            <a:chExt cx="279625" cy="318225"/>
          </a:xfrm>
        </p:grpSpPr>
        <p:sp>
          <p:nvSpPr>
            <p:cNvPr id="333" name="Google Shape;333;p32"/>
            <p:cNvSpPr/>
            <p:nvPr/>
          </p:nvSpPr>
          <p:spPr>
            <a:xfrm>
              <a:off x="-56671650" y="2135825"/>
              <a:ext cx="72475" cy="28975"/>
            </a:xfrm>
            <a:custGeom>
              <a:rect b="b" l="l" r="r" t="t"/>
              <a:pathLst>
                <a:path extrusionOk="0" h="1159" w="2899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70"/>
                    <a:pt x="977" y="1159"/>
                    <a:pt x="1449" y="1159"/>
                  </a:cubicBezTo>
                  <a:cubicBezTo>
                    <a:pt x="1922" y="1159"/>
                    <a:pt x="2426" y="970"/>
                    <a:pt x="2741" y="623"/>
                  </a:cubicBezTo>
                  <a:cubicBezTo>
                    <a:pt x="2899" y="465"/>
                    <a:pt x="2899" y="213"/>
                    <a:pt x="2741" y="119"/>
                  </a:cubicBezTo>
                  <a:cubicBezTo>
                    <a:pt x="2662" y="40"/>
                    <a:pt x="2568" y="1"/>
                    <a:pt x="2477" y="1"/>
                  </a:cubicBezTo>
                  <a:cubicBezTo>
                    <a:pt x="2387" y="1"/>
                    <a:pt x="2300" y="40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-56774050" y="190407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45" y="757"/>
                  </a:moveTo>
                  <a:cubicBezTo>
                    <a:pt x="7278" y="757"/>
                    <a:pt x="8696" y="2048"/>
                    <a:pt x="8885" y="3750"/>
                  </a:cubicBezTo>
                  <a:lnTo>
                    <a:pt x="4789" y="3750"/>
                  </a:lnTo>
                  <a:cubicBezTo>
                    <a:pt x="3056" y="3750"/>
                    <a:pt x="1639" y="2395"/>
                    <a:pt x="1450" y="757"/>
                  </a:cubicBezTo>
                  <a:close/>
                  <a:moveTo>
                    <a:pt x="2710" y="3844"/>
                  </a:moveTo>
                  <a:cubicBezTo>
                    <a:pt x="3277" y="4254"/>
                    <a:pt x="4002" y="4506"/>
                    <a:pt x="4789" y="4506"/>
                  </a:cubicBezTo>
                  <a:lnTo>
                    <a:pt x="8885" y="4506"/>
                  </a:lnTo>
                  <a:lnTo>
                    <a:pt x="8885" y="5608"/>
                  </a:lnTo>
                  <a:cubicBezTo>
                    <a:pt x="8570" y="5356"/>
                    <a:pt x="8192" y="5230"/>
                    <a:pt x="7782" y="5230"/>
                  </a:cubicBezTo>
                  <a:cubicBezTo>
                    <a:pt x="6900" y="5230"/>
                    <a:pt x="6144" y="5860"/>
                    <a:pt x="5986" y="6742"/>
                  </a:cubicBezTo>
                  <a:lnTo>
                    <a:pt x="5167" y="6742"/>
                  </a:lnTo>
                  <a:cubicBezTo>
                    <a:pt x="5010" y="5860"/>
                    <a:pt x="4222" y="5230"/>
                    <a:pt x="3340" y="5230"/>
                  </a:cubicBezTo>
                  <a:cubicBezTo>
                    <a:pt x="2899" y="5230"/>
                    <a:pt x="2552" y="5388"/>
                    <a:pt x="2237" y="5608"/>
                  </a:cubicBezTo>
                  <a:cubicBezTo>
                    <a:pt x="2237" y="4978"/>
                    <a:pt x="2395" y="4380"/>
                    <a:pt x="2710" y="3844"/>
                  </a:cubicBezTo>
                  <a:close/>
                  <a:moveTo>
                    <a:pt x="1450" y="5986"/>
                  </a:moveTo>
                  <a:lnTo>
                    <a:pt x="1450" y="7467"/>
                  </a:lnTo>
                  <a:cubicBezTo>
                    <a:pt x="1432" y="7468"/>
                    <a:pt x="1415" y="7469"/>
                    <a:pt x="1398" y="7469"/>
                  </a:cubicBezTo>
                  <a:cubicBezTo>
                    <a:pt x="984" y="7469"/>
                    <a:pt x="694" y="7106"/>
                    <a:pt x="694" y="6742"/>
                  </a:cubicBezTo>
                  <a:cubicBezTo>
                    <a:pt x="694" y="6333"/>
                    <a:pt x="1009" y="5986"/>
                    <a:pt x="1450" y="5986"/>
                  </a:cubicBezTo>
                  <a:close/>
                  <a:moveTo>
                    <a:pt x="9641" y="5986"/>
                  </a:moveTo>
                  <a:cubicBezTo>
                    <a:pt x="10051" y="5986"/>
                    <a:pt x="10397" y="6301"/>
                    <a:pt x="10397" y="6742"/>
                  </a:cubicBezTo>
                  <a:cubicBezTo>
                    <a:pt x="10397" y="7184"/>
                    <a:pt x="10051" y="7499"/>
                    <a:pt x="9641" y="7499"/>
                  </a:cubicBezTo>
                  <a:lnTo>
                    <a:pt x="9641" y="5986"/>
                  </a:lnTo>
                  <a:close/>
                  <a:moveTo>
                    <a:pt x="3309" y="5986"/>
                  </a:moveTo>
                  <a:cubicBezTo>
                    <a:pt x="3939" y="5986"/>
                    <a:pt x="4411" y="6490"/>
                    <a:pt x="4411" y="7089"/>
                  </a:cubicBezTo>
                  <a:cubicBezTo>
                    <a:pt x="4411" y="7719"/>
                    <a:pt x="3907" y="8192"/>
                    <a:pt x="3309" y="8192"/>
                  </a:cubicBezTo>
                  <a:cubicBezTo>
                    <a:pt x="2678" y="8192"/>
                    <a:pt x="2206" y="7688"/>
                    <a:pt x="2206" y="7089"/>
                  </a:cubicBezTo>
                  <a:cubicBezTo>
                    <a:pt x="2206" y="6459"/>
                    <a:pt x="2710" y="5986"/>
                    <a:pt x="3309" y="5986"/>
                  </a:cubicBezTo>
                  <a:close/>
                  <a:moveTo>
                    <a:pt x="7782" y="6018"/>
                  </a:moveTo>
                  <a:cubicBezTo>
                    <a:pt x="8412" y="6018"/>
                    <a:pt x="8885" y="6553"/>
                    <a:pt x="8885" y="7121"/>
                  </a:cubicBezTo>
                  <a:cubicBezTo>
                    <a:pt x="8885" y="7719"/>
                    <a:pt x="8381" y="8223"/>
                    <a:pt x="7782" y="8223"/>
                  </a:cubicBezTo>
                  <a:cubicBezTo>
                    <a:pt x="7152" y="8223"/>
                    <a:pt x="6680" y="7719"/>
                    <a:pt x="6680" y="7121"/>
                  </a:cubicBezTo>
                  <a:cubicBezTo>
                    <a:pt x="6680" y="6490"/>
                    <a:pt x="7215" y="6018"/>
                    <a:pt x="7782" y="6018"/>
                  </a:cubicBezTo>
                  <a:close/>
                  <a:moveTo>
                    <a:pt x="5955" y="7436"/>
                  </a:moveTo>
                  <a:cubicBezTo>
                    <a:pt x="6112" y="8318"/>
                    <a:pt x="6900" y="8948"/>
                    <a:pt x="7751" y="8948"/>
                  </a:cubicBezTo>
                  <a:cubicBezTo>
                    <a:pt x="8192" y="8948"/>
                    <a:pt x="8538" y="8790"/>
                    <a:pt x="8853" y="8601"/>
                  </a:cubicBezTo>
                  <a:lnTo>
                    <a:pt x="8853" y="8601"/>
                  </a:lnTo>
                  <a:cubicBezTo>
                    <a:pt x="8885" y="10334"/>
                    <a:pt x="7593" y="11783"/>
                    <a:pt x="5892" y="11941"/>
                  </a:cubicBezTo>
                  <a:lnTo>
                    <a:pt x="5892" y="11594"/>
                  </a:lnTo>
                  <a:cubicBezTo>
                    <a:pt x="5892" y="11374"/>
                    <a:pt x="5734" y="11216"/>
                    <a:pt x="5545" y="11216"/>
                  </a:cubicBezTo>
                  <a:cubicBezTo>
                    <a:pt x="5356" y="11216"/>
                    <a:pt x="5199" y="11374"/>
                    <a:pt x="5199" y="11594"/>
                  </a:cubicBezTo>
                  <a:lnTo>
                    <a:pt x="5199" y="11941"/>
                  </a:lnTo>
                  <a:cubicBezTo>
                    <a:pt x="3498" y="11752"/>
                    <a:pt x="2206" y="10334"/>
                    <a:pt x="2206" y="8601"/>
                  </a:cubicBezTo>
                  <a:lnTo>
                    <a:pt x="2206" y="8601"/>
                  </a:lnTo>
                  <a:cubicBezTo>
                    <a:pt x="2521" y="8822"/>
                    <a:pt x="2899" y="8948"/>
                    <a:pt x="3309" y="8948"/>
                  </a:cubicBezTo>
                  <a:cubicBezTo>
                    <a:pt x="4222" y="8948"/>
                    <a:pt x="4947" y="8318"/>
                    <a:pt x="5136" y="7436"/>
                  </a:cubicBezTo>
                  <a:close/>
                  <a:moveTo>
                    <a:pt x="1072" y="0"/>
                  </a:moveTo>
                  <a:cubicBezTo>
                    <a:pt x="851" y="0"/>
                    <a:pt x="725" y="158"/>
                    <a:pt x="725" y="347"/>
                  </a:cubicBezTo>
                  <a:cubicBezTo>
                    <a:pt x="725" y="1576"/>
                    <a:pt x="1229" y="2678"/>
                    <a:pt x="2080" y="3434"/>
                  </a:cubicBezTo>
                  <a:cubicBezTo>
                    <a:pt x="1733" y="3970"/>
                    <a:pt x="1544" y="4569"/>
                    <a:pt x="1513" y="5230"/>
                  </a:cubicBezTo>
                  <a:cubicBezTo>
                    <a:pt x="662" y="5230"/>
                    <a:pt x="0" y="5923"/>
                    <a:pt x="0" y="6742"/>
                  </a:cubicBezTo>
                  <a:cubicBezTo>
                    <a:pt x="0" y="7562"/>
                    <a:pt x="662" y="8223"/>
                    <a:pt x="1513" y="8223"/>
                  </a:cubicBezTo>
                  <a:lnTo>
                    <a:pt x="1513" y="8601"/>
                  </a:lnTo>
                  <a:cubicBezTo>
                    <a:pt x="1513" y="10870"/>
                    <a:pt x="3340" y="12728"/>
                    <a:pt x="5577" y="12728"/>
                  </a:cubicBezTo>
                  <a:cubicBezTo>
                    <a:pt x="7845" y="12728"/>
                    <a:pt x="9673" y="10870"/>
                    <a:pt x="9673" y="8601"/>
                  </a:cubicBezTo>
                  <a:lnTo>
                    <a:pt x="9673" y="8223"/>
                  </a:lnTo>
                  <a:cubicBezTo>
                    <a:pt x="10523" y="8223"/>
                    <a:pt x="11185" y="7562"/>
                    <a:pt x="11185" y="6742"/>
                  </a:cubicBezTo>
                  <a:cubicBezTo>
                    <a:pt x="11153" y="5923"/>
                    <a:pt x="10460" y="5230"/>
                    <a:pt x="9641" y="5230"/>
                  </a:cubicBezTo>
                  <a:lnTo>
                    <a:pt x="9641" y="4128"/>
                  </a:lnTo>
                  <a:cubicBezTo>
                    <a:pt x="9641" y="1859"/>
                    <a:pt x="7782" y="0"/>
                    <a:pt x="5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335" name="Google Shape;335;p32"/>
          <p:cNvGrpSpPr/>
          <p:nvPr/>
        </p:nvGrpSpPr>
        <p:grpSpPr>
          <a:xfrm>
            <a:off x="4844702" y="2994353"/>
            <a:ext cx="564242" cy="527612"/>
            <a:chOff x="1487200" y="4421025"/>
            <a:chExt cx="483125" cy="439750"/>
          </a:xfrm>
        </p:grpSpPr>
        <p:sp>
          <p:nvSpPr>
            <p:cNvPr id="336" name="Google Shape;336;p32"/>
            <p:cNvSpPr/>
            <p:nvPr/>
          </p:nvSpPr>
          <p:spPr>
            <a:xfrm>
              <a:off x="1487200" y="4421025"/>
              <a:ext cx="483125" cy="439750"/>
            </a:xfrm>
            <a:custGeom>
              <a:rect b="b" l="l" r="r" t="t"/>
              <a:pathLst>
                <a:path extrusionOk="0" h="17590" w="19325">
                  <a:moveTo>
                    <a:pt x="12818" y="1130"/>
                  </a:moveTo>
                  <a:cubicBezTo>
                    <a:pt x="14361" y="1130"/>
                    <a:pt x="15671" y="2389"/>
                    <a:pt x="15867" y="4059"/>
                  </a:cubicBezTo>
                  <a:cubicBezTo>
                    <a:pt x="15867" y="4077"/>
                    <a:pt x="15870" y="4095"/>
                    <a:pt x="15873" y="4110"/>
                  </a:cubicBezTo>
                  <a:lnTo>
                    <a:pt x="16242" y="5871"/>
                  </a:lnTo>
                  <a:lnTo>
                    <a:pt x="9406" y="5871"/>
                  </a:lnTo>
                  <a:lnTo>
                    <a:pt x="11707" y="4110"/>
                  </a:lnTo>
                  <a:cubicBezTo>
                    <a:pt x="11957" y="3920"/>
                    <a:pt x="12008" y="3561"/>
                    <a:pt x="11815" y="3310"/>
                  </a:cubicBezTo>
                  <a:cubicBezTo>
                    <a:pt x="11703" y="3166"/>
                    <a:pt x="11534" y="3091"/>
                    <a:pt x="11364" y="3091"/>
                  </a:cubicBezTo>
                  <a:cubicBezTo>
                    <a:pt x="11242" y="3091"/>
                    <a:pt x="11119" y="3130"/>
                    <a:pt x="11015" y="3211"/>
                  </a:cubicBezTo>
                  <a:lnTo>
                    <a:pt x="7618" y="5816"/>
                  </a:lnTo>
                  <a:cubicBezTo>
                    <a:pt x="7597" y="5835"/>
                    <a:pt x="7576" y="5853"/>
                    <a:pt x="7558" y="5871"/>
                  </a:cubicBezTo>
                  <a:lnTo>
                    <a:pt x="3083" y="5871"/>
                  </a:lnTo>
                  <a:lnTo>
                    <a:pt x="3451" y="4110"/>
                  </a:lnTo>
                  <a:cubicBezTo>
                    <a:pt x="3454" y="4095"/>
                    <a:pt x="3457" y="4077"/>
                    <a:pt x="3460" y="4059"/>
                  </a:cubicBezTo>
                  <a:cubicBezTo>
                    <a:pt x="3654" y="2389"/>
                    <a:pt x="4964" y="1130"/>
                    <a:pt x="6507" y="1130"/>
                  </a:cubicBezTo>
                  <a:close/>
                  <a:moveTo>
                    <a:pt x="16939" y="7021"/>
                  </a:moveTo>
                  <a:cubicBezTo>
                    <a:pt x="17631" y="7021"/>
                    <a:pt x="18192" y="7580"/>
                    <a:pt x="18192" y="8274"/>
                  </a:cubicBezTo>
                  <a:lnTo>
                    <a:pt x="18192" y="11913"/>
                  </a:lnTo>
                  <a:cubicBezTo>
                    <a:pt x="18192" y="12604"/>
                    <a:pt x="17631" y="13163"/>
                    <a:pt x="16939" y="13166"/>
                  </a:cubicBezTo>
                  <a:lnTo>
                    <a:pt x="2385" y="13166"/>
                  </a:lnTo>
                  <a:cubicBezTo>
                    <a:pt x="1694" y="13163"/>
                    <a:pt x="1132" y="12604"/>
                    <a:pt x="1132" y="11913"/>
                  </a:cubicBezTo>
                  <a:lnTo>
                    <a:pt x="1132" y="8274"/>
                  </a:lnTo>
                  <a:cubicBezTo>
                    <a:pt x="1132" y="7580"/>
                    <a:pt x="1694" y="7021"/>
                    <a:pt x="2385" y="7021"/>
                  </a:cubicBezTo>
                  <a:close/>
                  <a:moveTo>
                    <a:pt x="5813" y="14304"/>
                  </a:moveTo>
                  <a:lnTo>
                    <a:pt x="5813" y="15889"/>
                  </a:lnTo>
                  <a:cubicBezTo>
                    <a:pt x="5813" y="16203"/>
                    <a:pt x="5559" y="16457"/>
                    <a:pt x="5248" y="16457"/>
                  </a:cubicBezTo>
                  <a:lnTo>
                    <a:pt x="3874" y="16457"/>
                  </a:lnTo>
                  <a:cubicBezTo>
                    <a:pt x="3560" y="16457"/>
                    <a:pt x="3306" y="16203"/>
                    <a:pt x="3306" y="15889"/>
                  </a:cubicBezTo>
                  <a:lnTo>
                    <a:pt x="3306" y="14304"/>
                  </a:lnTo>
                  <a:close/>
                  <a:moveTo>
                    <a:pt x="16018" y="14304"/>
                  </a:moveTo>
                  <a:lnTo>
                    <a:pt x="16018" y="15889"/>
                  </a:lnTo>
                  <a:cubicBezTo>
                    <a:pt x="16018" y="16203"/>
                    <a:pt x="15765" y="16457"/>
                    <a:pt x="15454" y="16457"/>
                  </a:cubicBezTo>
                  <a:lnTo>
                    <a:pt x="14080" y="16457"/>
                  </a:lnTo>
                  <a:cubicBezTo>
                    <a:pt x="13766" y="16457"/>
                    <a:pt x="13512" y="16203"/>
                    <a:pt x="13512" y="15889"/>
                  </a:cubicBezTo>
                  <a:lnTo>
                    <a:pt x="13512" y="14304"/>
                  </a:lnTo>
                  <a:close/>
                  <a:moveTo>
                    <a:pt x="6507" y="1"/>
                  </a:moveTo>
                  <a:cubicBezTo>
                    <a:pt x="4396" y="1"/>
                    <a:pt x="2609" y="1677"/>
                    <a:pt x="2337" y="3902"/>
                  </a:cubicBezTo>
                  <a:lnTo>
                    <a:pt x="1911" y="5934"/>
                  </a:lnTo>
                  <a:cubicBezTo>
                    <a:pt x="800" y="6161"/>
                    <a:pt x="0" y="7139"/>
                    <a:pt x="0" y="8274"/>
                  </a:cubicBezTo>
                  <a:lnTo>
                    <a:pt x="0" y="11910"/>
                  </a:lnTo>
                  <a:cubicBezTo>
                    <a:pt x="3" y="13145"/>
                    <a:pt x="945" y="14177"/>
                    <a:pt x="2174" y="14286"/>
                  </a:cubicBezTo>
                  <a:lnTo>
                    <a:pt x="2174" y="15889"/>
                  </a:lnTo>
                  <a:cubicBezTo>
                    <a:pt x="2174" y="16828"/>
                    <a:pt x="2935" y="17586"/>
                    <a:pt x="3874" y="17589"/>
                  </a:cubicBezTo>
                  <a:lnTo>
                    <a:pt x="5248" y="17589"/>
                  </a:lnTo>
                  <a:cubicBezTo>
                    <a:pt x="6184" y="17586"/>
                    <a:pt x="6945" y="16828"/>
                    <a:pt x="6945" y="15889"/>
                  </a:cubicBezTo>
                  <a:lnTo>
                    <a:pt x="6945" y="14298"/>
                  </a:lnTo>
                  <a:lnTo>
                    <a:pt x="12380" y="14298"/>
                  </a:lnTo>
                  <a:lnTo>
                    <a:pt x="12380" y="15889"/>
                  </a:lnTo>
                  <a:cubicBezTo>
                    <a:pt x="12380" y="16828"/>
                    <a:pt x="13141" y="17586"/>
                    <a:pt x="14080" y="17589"/>
                  </a:cubicBezTo>
                  <a:lnTo>
                    <a:pt x="15454" y="17589"/>
                  </a:lnTo>
                  <a:cubicBezTo>
                    <a:pt x="16390" y="17586"/>
                    <a:pt x="17151" y="16828"/>
                    <a:pt x="17151" y="15889"/>
                  </a:cubicBezTo>
                  <a:lnTo>
                    <a:pt x="17151" y="14286"/>
                  </a:lnTo>
                  <a:cubicBezTo>
                    <a:pt x="18380" y="14177"/>
                    <a:pt x="19322" y="13145"/>
                    <a:pt x="19325" y="11913"/>
                  </a:cubicBezTo>
                  <a:lnTo>
                    <a:pt x="19325" y="8274"/>
                  </a:lnTo>
                  <a:cubicBezTo>
                    <a:pt x="19325" y="7139"/>
                    <a:pt x="18524" y="6161"/>
                    <a:pt x="17413" y="5934"/>
                  </a:cubicBezTo>
                  <a:lnTo>
                    <a:pt x="16988" y="3902"/>
                  </a:lnTo>
                  <a:cubicBezTo>
                    <a:pt x="16716" y="1677"/>
                    <a:pt x="14928" y="1"/>
                    <a:pt x="128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1544950" y="4622200"/>
              <a:ext cx="103950" cy="100025"/>
            </a:xfrm>
            <a:custGeom>
              <a:rect b="b" l="l" r="r" t="t"/>
              <a:pathLst>
                <a:path extrusionOk="0" h="4001" w="4158">
                  <a:moveTo>
                    <a:pt x="2152" y="1131"/>
                  </a:moveTo>
                  <a:cubicBezTo>
                    <a:pt x="2599" y="1131"/>
                    <a:pt x="3025" y="1477"/>
                    <a:pt x="3025" y="2000"/>
                  </a:cubicBezTo>
                  <a:cubicBezTo>
                    <a:pt x="3025" y="2480"/>
                    <a:pt x="2639" y="2869"/>
                    <a:pt x="2159" y="2869"/>
                  </a:cubicBezTo>
                  <a:cubicBezTo>
                    <a:pt x="1386" y="2869"/>
                    <a:pt x="996" y="1933"/>
                    <a:pt x="1543" y="1387"/>
                  </a:cubicBezTo>
                  <a:cubicBezTo>
                    <a:pt x="1721" y="1210"/>
                    <a:pt x="1939" y="1131"/>
                    <a:pt x="2152" y="1131"/>
                  </a:cubicBezTo>
                  <a:close/>
                  <a:moveTo>
                    <a:pt x="2159" y="1"/>
                  </a:moveTo>
                  <a:cubicBezTo>
                    <a:pt x="1350" y="1"/>
                    <a:pt x="619" y="487"/>
                    <a:pt x="311" y="1233"/>
                  </a:cubicBezTo>
                  <a:cubicBezTo>
                    <a:pt x="0" y="1982"/>
                    <a:pt x="172" y="2842"/>
                    <a:pt x="743" y="3413"/>
                  </a:cubicBezTo>
                  <a:cubicBezTo>
                    <a:pt x="1127" y="3796"/>
                    <a:pt x="1639" y="4001"/>
                    <a:pt x="2159" y="4001"/>
                  </a:cubicBezTo>
                  <a:cubicBezTo>
                    <a:pt x="2416" y="4001"/>
                    <a:pt x="2676" y="3951"/>
                    <a:pt x="2923" y="3848"/>
                  </a:cubicBezTo>
                  <a:cubicBezTo>
                    <a:pt x="3672" y="3540"/>
                    <a:pt x="4158" y="2809"/>
                    <a:pt x="4158" y="2000"/>
                  </a:cubicBezTo>
                  <a:cubicBezTo>
                    <a:pt x="4158" y="895"/>
                    <a:pt x="3261" y="1"/>
                    <a:pt x="2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1804675" y="4622200"/>
              <a:ext cx="103975" cy="100025"/>
            </a:xfrm>
            <a:custGeom>
              <a:rect b="b" l="l" r="r" t="t"/>
              <a:pathLst>
                <a:path extrusionOk="0" h="4001" w="4159">
                  <a:moveTo>
                    <a:pt x="2152" y="1131"/>
                  </a:moveTo>
                  <a:cubicBezTo>
                    <a:pt x="2598" y="1131"/>
                    <a:pt x="3026" y="1477"/>
                    <a:pt x="3026" y="2000"/>
                  </a:cubicBezTo>
                  <a:cubicBezTo>
                    <a:pt x="3026" y="2480"/>
                    <a:pt x="2637" y="2869"/>
                    <a:pt x="2157" y="2869"/>
                  </a:cubicBezTo>
                  <a:cubicBezTo>
                    <a:pt x="1384" y="2869"/>
                    <a:pt x="997" y="1933"/>
                    <a:pt x="1544" y="1387"/>
                  </a:cubicBezTo>
                  <a:cubicBezTo>
                    <a:pt x="1721" y="1210"/>
                    <a:pt x="1938" y="1131"/>
                    <a:pt x="2152" y="1131"/>
                  </a:cubicBezTo>
                  <a:close/>
                  <a:moveTo>
                    <a:pt x="2157" y="1"/>
                  </a:moveTo>
                  <a:cubicBezTo>
                    <a:pt x="1348" y="1"/>
                    <a:pt x="620" y="487"/>
                    <a:pt x="309" y="1233"/>
                  </a:cubicBezTo>
                  <a:cubicBezTo>
                    <a:pt x="1" y="1982"/>
                    <a:pt x="170" y="2842"/>
                    <a:pt x="744" y="3413"/>
                  </a:cubicBezTo>
                  <a:cubicBezTo>
                    <a:pt x="1125" y="3796"/>
                    <a:pt x="1637" y="4001"/>
                    <a:pt x="2158" y="4001"/>
                  </a:cubicBezTo>
                  <a:cubicBezTo>
                    <a:pt x="2416" y="4001"/>
                    <a:pt x="2676" y="3951"/>
                    <a:pt x="2924" y="3848"/>
                  </a:cubicBezTo>
                  <a:cubicBezTo>
                    <a:pt x="3670" y="3540"/>
                    <a:pt x="4159" y="2809"/>
                    <a:pt x="4159" y="2000"/>
                  </a:cubicBezTo>
                  <a:cubicBezTo>
                    <a:pt x="4156" y="895"/>
                    <a:pt x="3262" y="1"/>
                    <a:pt x="21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667450" y="4661825"/>
              <a:ext cx="119825" cy="28350"/>
            </a:xfrm>
            <a:custGeom>
              <a:rect b="b" l="l" r="r" t="t"/>
              <a:pathLst>
                <a:path extrusionOk="0" h="1134" w="4793">
                  <a:moveTo>
                    <a:pt x="565" y="1"/>
                  </a:moveTo>
                  <a:cubicBezTo>
                    <a:pt x="251" y="1"/>
                    <a:pt x="1" y="252"/>
                    <a:pt x="1" y="566"/>
                  </a:cubicBezTo>
                  <a:cubicBezTo>
                    <a:pt x="1" y="880"/>
                    <a:pt x="251" y="1133"/>
                    <a:pt x="565" y="1133"/>
                  </a:cubicBezTo>
                  <a:lnTo>
                    <a:pt x="4228" y="1133"/>
                  </a:lnTo>
                  <a:cubicBezTo>
                    <a:pt x="4539" y="1133"/>
                    <a:pt x="4792" y="880"/>
                    <a:pt x="4792" y="566"/>
                  </a:cubicBezTo>
                  <a:cubicBezTo>
                    <a:pt x="4792" y="252"/>
                    <a:pt x="4539" y="1"/>
                    <a:pt x="4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340" name="Google Shape;340;p32"/>
          <p:cNvGrpSpPr/>
          <p:nvPr/>
        </p:nvGrpSpPr>
        <p:grpSpPr>
          <a:xfrm>
            <a:off x="4844594" y="2270501"/>
            <a:ext cx="528664" cy="527687"/>
            <a:chOff x="-34032200" y="2634975"/>
            <a:chExt cx="292225" cy="292250"/>
          </a:xfrm>
        </p:grpSpPr>
        <p:sp>
          <p:nvSpPr>
            <p:cNvPr id="341" name="Google Shape;341;p32"/>
            <p:cNvSpPr/>
            <p:nvPr/>
          </p:nvSpPr>
          <p:spPr>
            <a:xfrm>
              <a:off x="-34032200" y="2634975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5766" y="662"/>
                  </a:moveTo>
                  <a:cubicBezTo>
                    <a:pt x="8602" y="662"/>
                    <a:pt x="10933" y="2962"/>
                    <a:pt x="10933" y="5798"/>
                  </a:cubicBezTo>
                  <a:cubicBezTo>
                    <a:pt x="10933" y="6806"/>
                    <a:pt x="10649" y="7783"/>
                    <a:pt x="10114" y="8602"/>
                  </a:cubicBezTo>
                  <a:lnTo>
                    <a:pt x="10145" y="8444"/>
                  </a:lnTo>
                  <a:cubicBezTo>
                    <a:pt x="10177" y="8350"/>
                    <a:pt x="10145" y="8224"/>
                    <a:pt x="10082" y="8129"/>
                  </a:cubicBezTo>
                  <a:cubicBezTo>
                    <a:pt x="9988" y="8066"/>
                    <a:pt x="9862" y="8035"/>
                    <a:pt x="9767" y="8035"/>
                  </a:cubicBezTo>
                  <a:lnTo>
                    <a:pt x="9641" y="8066"/>
                  </a:lnTo>
                  <a:cubicBezTo>
                    <a:pt x="10019" y="7405"/>
                    <a:pt x="10240" y="6617"/>
                    <a:pt x="10240" y="5829"/>
                  </a:cubicBezTo>
                  <a:cubicBezTo>
                    <a:pt x="10240" y="3372"/>
                    <a:pt x="8223" y="1356"/>
                    <a:pt x="5766" y="1356"/>
                  </a:cubicBezTo>
                  <a:cubicBezTo>
                    <a:pt x="5136" y="1356"/>
                    <a:pt x="4506" y="1482"/>
                    <a:pt x="3970" y="1765"/>
                  </a:cubicBezTo>
                  <a:cubicBezTo>
                    <a:pt x="3813" y="1828"/>
                    <a:pt x="3718" y="2017"/>
                    <a:pt x="3813" y="2175"/>
                  </a:cubicBezTo>
                  <a:lnTo>
                    <a:pt x="3970" y="2553"/>
                  </a:lnTo>
                  <a:lnTo>
                    <a:pt x="2710" y="2742"/>
                  </a:lnTo>
                  <a:lnTo>
                    <a:pt x="2301" y="2773"/>
                  </a:lnTo>
                  <a:cubicBezTo>
                    <a:pt x="2364" y="2647"/>
                    <a:pt x="2710" y="1324"/>
                    <a:pt x="2742" y="1198"/>
                  </a:cubicBezTo>
                  <a:lnTo>
                    <a:pt x="2836" y="1293"/>
                  </a:lnTo>
                  <a:cubicBezTo>
                    <a:pt x="2898" y="1354"/>
                    <a:pt x="2986" y="1402"/>
                    <a:pt x="3084" y="1402"/>
                  </a:cubicBezTo>
                  <a:cubicBezTo>
                    <a:pt x="3136" y="1402"/>
                    <a:pt x="3191" y="1389"/>
                    <a:pt x="3246" y="1356"/>
                  </a:cubicBezTo>
                  <a:cubicBezTo>
                    <a:pt x="4033" y="883"/>
                    <a:pt x="4915" y="662"/>
                    <a:pt x="5766" y="662"/>
                  </a:cubicBezTo>
                  <a:close/>
                  <a:moveTo>
                    <a:pt x="6144" y="2080"/>
                  </a:moveTo>
                  <a:cubicBezTo>
                    <a:pt x="7940" y="2238"/>
                    <a:pt x="9358" y="3687"/>
                    <a:pt x="9515" y="5451"/>
                  </a:cubicBezTo>
                  <a:lnTo>
                    <a:pt x="9200" y="5451"/>
                  </a:lnTo>
                  <a:cubicBezTo>
                    <a:pt x="9011" y="5451"/>
                    <a:pt x="8854" y="5609"/>
                    <a:pt x="8854" y="5829"/>
                  </a:cubicBezTo>
                  <a:cubicBezTo>
                    <a:pt x="8854" y="6018"/>
                    <a:pt x="9011" y="6176"/>
                    <a:pt x="9200" y="6176"/>
                  </a:cubicBezTo>
                  <a:lnTo>
                    <a:pt x="9515" y="6176"/>
                  </a:lnTo>
                  <a:cubicBezTo>
                    <a:pt x="9452" y="6932"/>
                    <a:pt x="9169" y="7657"/>
                    <a:pt x="8665" y="8255"/>
                  </a:cubicBezTo>
                  <a:lnTo>
                    <a:pt x="6995" y="8570"/>
                  </a:lnTo>
                  <a:cubicBezTo>
                    <a:pt x="6900" y="8602"/>
                    <a:pt x="6806" y="8665"/>
                    <a:pt x="6774" y="8759"/>
                  </a:cubicBezTo>
                  <a:cubicBezTo>
                    <a:pt x="6743" y="8885"/>
                    <a:pt x="6743" y="9011"/>
                    <a:pt x="6806" y="9074"/>
                  </a:cubicBezTo>
                  <a:lnTo>
                    <a:pt x="6995" y="9389"/>
                  </a:lnTo>
                  <a:cubicBezTo>
                    <a:pt x="6743" y="9484"/>
                    <a:pt x="6459" y="9547"/>
                    <a:pt x="6176" y="9547"/>
                  </a:cubicBezTo>
                  <a:lnTo>
                    <a:pt x="6176" y="9232"/>
                  </a:lnTo>
                  <a:cubicBezTo>
                    <a:pt x="6176" y="9043"/>
                    <a:pt x="6018" y="8885"/>
                    <a:pt x="5829" y="8885"/>
                  </a:cubicBezTo>
                  <a:cubicBezTo>
                    <a:pt x="5640" y="8885"/>
                    <a:pt x="5483" y="9043"/>
                    <a:pt x="5483" y="9232"/>
                  </a:cubicBezTo>
                  <a:lnTo>
                    <a:pt x="5483" y="9547"/>
                  </a:lnTo>
                  <a:cubicBezTo>
                    <a:pt x="3655" y="9389"/>
                    <a:pt x="2238" y="7940"/>
                    <a:pt x="2080" y="6176"/>
                  </a:cubicBezTo>
                  <a:lnTo>
                    <a:pt x="2395" y="6176"/>
                  </a:lnTo>
                  <a:cubicBezTo>
                    <a:pt x="2584" y="6176"/>
                    <a:pt x="2742" y="6018"/>
                    <a:pt x="2742" y="5829"/>
                  </a:cubicBezTo>
                  <a:cubicBezTo>
                    <a:pt x="2742" y="5609"/>
                    <a:pt x="2584" y="5451"/>
                    <a:pt x="2395" y="5451"/>
                  </a:cubicBezTo>
                  <a:lnTo>
                    <a:pt x="2080" y="5451"/>
                  </a:lnTo>
                  <a:cubicBezTo>
                    <a:pt x="2175" y="4727"/>
                    <a:pt x="2427" y="3971"/>
                    <a:pt x="2962" y="3372"/>
                  </a:cubicBezTo>
                  <a:lnTo>
                    <a:pt x="4474" y="3183"/>
                  </a:lnTo>
                  <a:cubicBezTo>
                    <a:pt x="4600" y="3183"/>
                    <a:pt x="4663" y="3088"/>
                    <a:pt x="4726" y="3025"/>
                  </a:cubicBezTo>
                  <a:cubicBezTo>
                    <a:pt x="4758" y="2931"/>
                    <a:pt x="4758" y="2836"/>
                    <a:pt x="4726" y="2710"/>
                  </a:cubicBezTo>
                  <a:lnTo>
                    <a:pt x="4506" y="2269"/>
                  </a:lnTo>
                  <a:cubicBezTo>
                    <a:pt x="4789" y="2143"/>
                    <a:pt x="5104" y="2112"/>
                    <a:pt x="5420" y="2080"/>
                  </a:cubicBezTo>
                  <a:lnTo>
                    <a:pt x="5420" y="2395"/>
                  </a:lnTo>
                  <a:cubicBezTo>
                    <a:pt x="5420" y="2584"/>
                    <a:pt x="5577" y="2742"/>
                    <a:pt x="5766" y="2742"/>
                  </a:cubicBezTo>
                  <a:cubicBezTo>
                    <a:pt x="5987" y="2742"/>
                    <a:pt x="6144" y="2584"/>
                    <a:pt x="6144" y="2395"/>
                  </a:cubicBezTo>
                  <a:lnTo>
                    <a:pt x="6144" y="2080"/>
                  </a:lnTo>
                  <a:close/>
                  <a:moveTo>
                    <a:pt x="1607" y="2899"/>
                  </a:moveTo>
                  <a:lnTo>
                    <a:pt x="1544" y="3151"/>
                  </a:lnTo>
                  <a:cubicBezTo>
                    <a:pt x="1481" y="3246"/>
                    <a:pt x="1544" y="3372"/>
                    <a:pt x="1607" y="3466"/>
                  </a:cubicBezTo>
                  <a:cubicBezTo>
                    <a:pt x="1670" y="3529"/>
                    <a:pt x="1796" y="3561"/>
                    <a:pt x="1922" y="3561"/>
                  </a:cubicBezTo>
                  <a:lnTo>
                    <a:pt x="1985" y="3561"/>
                  </a:lnTo>
                  <a:cubicBezTo>
                    <a:pt x="1607" y="4254"/>
                    <a:pt x="1387" y="5042"/>
                    <a:pt x="1387" y="5861"/>
                  </a:cubicBezTo>
                  <a:cubicBezTo>
                    <a:pt x="1387" y="8287"/>
                    <a:pt x="3372" y="10303"/>
                    <a:pt x="5829" y="10303"/>
                  </a:cubicBezTo>
                  <a:cubicBezTo>
                    <a:pt x="6459" y="10303"/>
                    <a:pt x="7089" y="10177"/>
                    <a:pt x="7688" y="9925"/>
                  </a:cubicBezTo>
                  <a:cubicBezTo>
                    <a:pt x="7751" y="9862"/>
                    <a:pt x="7845" y="9799"/>
                    <a:pt x="7877" y="9704"/>
                  </a:cubicBezTo>
                  <a:cubicBezTo>
                    <a:pt x="7908" y="9641"/>
                    <a:pt x="7877" y="9515"/>
                    <a:pt x="7845" y="9452"/>
                  </a:cubicBezTo>
                  <a:lnTo>
                    <a:pt x="7688" y="9200"/>
                  </a:lnTo>
                  <a:lnTo>
                    <a:pt x="9421" y="8854"/>
                  </a:lnTo>
                  <a:lnTo>
                    <a:pt x="9421" y="8854"/>
                  </a:lnTo>
                  <a:cubicBezTo>
                    <a:pt x="9326" y="9200"/>
                    <a:pt x="9074" y="10177"/>
                    <a:pt x="9011" y="10492"/>
                  </a:cubicBezTo>
                  <a:lnTo>
                    <a:pt x="8759" y="10303"/>
                  </a:lnTo>
                  <a:cubicBezTo>
                    <a:pt x="8708" y="10235"/>
                    <a:pt x="8640" y="10204"/>
                    <a:pt x="8567" y="10204"/>
                  </a:cubicBezTo>
                  <a:cubicBezTo>
                    <a:pt x="8505" y="10204"/>
                    <a:pt x="8439" y="10228"/>
                    <a:pt x="8381" y="10271"/>
                  </a:cubicBezTo>
                  <a:cubicBezTo>
                    <a:pt x="7593" y="10744"/>
                    <a:pt x="6680" y="10965"/>
                    <a:pt x="5829" y="10965"/>
                  </a:cubicBezTo>
                  <a:cubicBezTo>
                    <a:pt x="2994" y="10965"/>
                    <a:pt x="662" y="8665"/>
                    <a:pt x="662" y="5829"/>
                  </a:cubicBezTo>
                  <a:cubicBezTo>
                    <a:pt x="662" y="4758"/>
                    <a:pt x="977" y="3781"/>
                    <a:pt x="1607" y="2899"/>
                  </a:cubicBezTo>
                  <a:close/>
                  <a:moveTo>
                    <a:pt x="5766" y="1"/>
                  </a:moveTo>
                  <a:cubicBezTo>
                    <a:pt x="4884" y="1"/>
                    <a:pt x="3970" y="221"/>
                    <a:pt x="3151" y="662"/>
                  </a:cubicBezTo>
                  <a:lnTo>
                    <a:pt x="2836" y="316"/>
                  </a:lnTo>
                  <a:cubicBezTo>
                    <a:pt x="2765" y="245"/>
                    <a:pt x="2677" y="210"/>
                    <a:pt x="2597" y="210"/>
                  </a:cubicBezTo>
                  <a:cubicBezTo>
                    <a:pt x="2570" y="210"/>
                    <a:pt x="2545" y="214"/>
                    <a:pt x="2521" y="221"/>
                  </a:cubicBezTo>
                  <a:cubicBezTo>
                    <a:pt x="2395" y="253"/>
                    <a:pt x="2301" y="347"/>
                    <a:pt x="2269" y="473"/>
                  </a:cubicBezTo>
                  <a:lnTo>
                    <a:pt x="1985" y="1450"/>
                  </a:lnTo>
                  <a:cubicBezTo>
                    <a:pt x="694" y="2553"/>
                    <a:pt x="1" y="4160"/>
                    <a:pt x="1" y="5829"/>
                  </a:cubicBezTo>
                  <a:cubicBezTo>
                    <a:pt x="1" y="7342"/>
                    <a:pt x="599" y="8854"/>
                    <a:pt x="1733" y="9956"/>
                  </a:cubicBezTo>
                  <a:cubicBezTo>
                    <a:pt x="2836" y="11059"/>
                    <a:pt x="4285" y="11689"/>
                    <a:pt x="5861" y="11689"/>
                  </a:cubicBezTo>
                  <a:cubicBezTo>
                    <a:pt x="6774" y="11689"/>
                    <a:pt x="7719" y="11437"/>
                    <a:pt x="8539" y="11028"/>
                  </a:cubicBezTo>
                  <a:lnTo>
                    <a:pt x="8980" y="11406"/>
                  </a:lnTo>
                  <a:cubicBezTo>
                    <a:pt x="9027" y="11477"/>
                    <a:pt x="9110" y="11512"/>
                    <a:pt x="9201" y="11512"/>
                  </a:cubicBezTo>
                  <a:cubicBezTo>
                    <a:pt x="9232" y="11512"/>
                    <a:pt x="9263" y="11508"/>
                    <a:pt x="9295" y="11500"/>
                  </a:cubicBezTo>
                  <a:cubicBezTo>
                    <a:pt x="9421" y="11437"/>
                    <a:pt x="9484" y="11374"/>
                    <a:pt x="9515" y="11248"/>
                  </a:cubicBezTo>
                  <a:lnTo>
                    <a:pt x="9799" y="10114"/>
                  </a:lnTo>
                  <a:cubicBezTo>
                    <a:pt x="10996" y="9011"/>
                    <a:pt x="11689" y="7468"/>
                    <a:pt x="11689" y="5861"/>
                  </a:cubicBezTo>
                  <a:cubicBezTo>
                    <a:pt x="11658" y="2616"/>
                    <a:pt x="9011" y="1"/>
                    <a:pt x="5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-33947125" y="2735800"/>
              <a:ext cx="51200" cy="86675"/>
            </a:xfrm>
            <a:custGeom>
              <a:rect b="b" l="l" r="r" t="t"/>
              <a:pathLst>
                <a:path extrusionOk="0" h="3467" w="2048">
                  <a:moveTo>
                    <a:pt x="1040" y="1"/>
                  </a:moveTo>
                  <a:cubicBezTo>
                    <a:pt x="473" y="1"/>
                    <a:pt x="0" y="473"/>
                    <a:pt x="0" y="1040"/>
                  </a:cubicBezTo>
                  <a:cubicBezTo>
                    <a:pt x="0" y="1229"/>
                    <a:pt x="158" y="1387"/>
                    <a:pt x="378" y="1387"/>
                  </a:cubicBezTo>
                  <a:cubicBezTo>
                    <a:pt x="567" y="1387"/>
                    <a:pt x="725" y="1229"/>
                    <a:pt x="725" y="1040"/>
                  </a:cubicBezTo>
                  <a:cubicBezTo>
                    <a:pt x="725" y="851"/>
                    <a:pt x="882" y="662"/>
                    <a:pt x="1071" y="662"/>
                  </a:cubicBezTo>
                  <a:cubicBezTo>
                    <a:pt x="1292" y="662"/>
                    <a:pt x="1449" y="851"/>
                    <a:pt x="1449" y="1040"/>
                  </a:cubicBezTo>
                  <a:lnTo>
                    <a:pt x="1449" y="1292"/>
                  </a:lnTo>
                  <a:cubicBezTo>
                    <a:pt x="1449" y="1418"/>
                    <a:pt x="1355" y="1544"/>
                    <a:pt x="1229" y="1639"/>
                  </a:cubicBezTo>
                  <a:lnTo>
                    <a:pt x="599" y="1954"/>
                  </a:lnTo>
                  <a:cubicBezTo>
                    <a:pt x="252" y="2111"/>
                    <a:pt x="63" y="2458"/>
                    <a:pt x="63" y="2836"/>
                  </a:cubicBezTo>
                  <a:lnTo>
                    <a:pt x="63" y="3119"/>
                  </a:lnTo>
                  <a:cubicBezTo>
                    <a:pt x="0" y="3372"/>
                    <a:pt x="158" y="3466"/>
                    <a:pt x="315" y="3466"/>
                  </a:cubicBezTo>
                  <a:lnTo>
                    <a:pt x="1701" y="3466"/>
                  </a:lnTo>
                  <a:cubicBezTo>
                    <a:pt x="1891" y="3466"/>
                    <a:pt x="2048" y="3309"/>
                    <a:pt x="2048" y="3119"/>
                  </a:cubicBezTo>
                  <a:cubicBezTo>
                    <a:pt x="2048" y="2930"/>
                    <a:pt x="1891" y="2773"/>
                    <a:pt x="1701" y="2773"/>
                  </a:cubicBezTo>
                  <a:lnTo>
                    <a:pt x="693" y="2773"/>
                  </a:lnTo>
                  <a:cubicBezTo>
                    <a:pt x="725" y="2678"/>
                    <a:pt x="756" y="2584"/>
                    <a:pt x="882" y="2521"/>
                  </a:cubicBezTo>
                  <a:lnTo>
                    <a:pt x="1512" y="2206"/>
                  </a:lnTo>
                  <a:cubicBezTo>
                    <a:pt x="1859" y="2048"/>
                    <a:pt x="2048" y="1702"/>
                    <a:pt x="2048" y="1292"/>
                  </a:cubicBezTo>
                  <a:lnTo>
                    <a:pt x="2048" y="1040"/>
                  </a:lnTo>
                  <a:cubicBezTo>
                    <a:pt x="2048" y="473"/>
                    <a:pt x="1575" y="1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-33878600" y="2737375"/>
              <a:ext cx="52000" cy="86675"/>
            </a:xfrm>
            <a:custGeom>
              <a:rect b="b" l="l" r="r" t="t"/>
              <a:pathLst>
                <a:path extrusionOk="0" h="3467" w="208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0" y="1922"/>
                    <a:pt x="158" y="2080"/>
                    <a:pt x="347" y="2080"/>
                  </a:cubicBezTo>
                  <a:lnTo>
                    <a:pt x="1355" y="2080"/>
                  </a:lnTo>
                  <a:lnTo>
                    <a:pt x="1355" y="3088"/>
                  </a:lnTo>
                  <a:cubicBezTo>
                    <a:pt x="1355" y="3309"/>
                    <a:pt x="1512" y="3466"/>
                    <a:pt x="1733" y="3466"/>
                  </a:cubicBezTo>
                  <a:cubicBezTo>
                    <a:pt x="1922" y="3466"/>
                    <a:pt x="2079" y="3309"/>
                    <a:pt x="2079" y="3088"/>
                  </a:cubicBezTo>
                  <a:lnTo>
                    <a:pt x="2079" y="1733"/>
                  </a:lnTo>
                  <a:lnTo>
                    <a:pt x="2079" y="347"/>
                  </a:lnTo>
                  <a:cubicBezTo>
                    <a:pt x="2079" y="158"/>
                    <a:pt x="1922" y="1"/>
                    <a:pt x="1733" y="1"/>
                  </a:cubicBezTo>
                  <a:cubicBezTo>
                    <a:pt x="1512" y="1"/>
                    <a:pt x="1355" y="158"/>
                    <a:pt x="1355" y="347"/>
                  </a:cubicBezTo>
                  <a:lnTo>
                    <a:pt x="1355" y="1355"/>
                  </a:lnTo>
                  <a:lnTo>
                    <a:pt x="693" y="1355"/>
                  </a:ln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grpSp>
        <p:nvGrpSpPr>
          <p:cNvPr id="344" name="Google Shape;344;p32"/>
          <p:cNvGrpSpPr/>
          <p:nvPr/>
        </p:nvGrpSpPr>
        <p:grpSpPr>
          <a:xfrm>
            <a:off x="1328449" y="2228123"/>
            <a:ext cx="528648" cy="527714"/>
            <a:chOff x="5224061" y="2061177"/>
            <a:chExt cx="378308" cy="377613"/>
          </a:xfrm>
        </p:grpSpPr>
        <p:sp>
          <p:nvSpPr>
            <p:cNvPr id="345" name="Google Shape;345;p32"/>
            <p:cNvSpPr/>
            <p:nvPr/>
          </p:nvSpPr>
          <p:spPr>
            <a:xfrm>
              <a:off x="5224409" y="2061177"/>
              <a:ext cx="111766" cy="222084"/>
            </a:xfrm>
            <a:custGeom>
              <a:rect b="b" l="l" r="r" t="t"/>
              <a:pathLst>
                <a:path extrusionOk="0" h="7668" w="3859">
                  <a:moveTo>
                    <a:pt x="775" y="1012"/>
                  </a:moveTo>
                  <a:lnTo>
                    <a:pt x="1548" y="1393"/>
                  </a:lnTo>
                  <a:lnTo>
                    <a:pt x="1548" y="2334"/>
                  </a:lnTo>
                  <a:lnTo>
                    <a:pt x="775" y="1953"/>
                  </a:lnTo>
                  <a:lnTo>
                    <a:pt x="775" y="1012"/>
                  </a:lnTo>
                  <a:close/>
                  <a:moveTo>
                    <a:pt x="3084" y="1012"/>
                  </a:moveTo>
                  <a:lnTo>
                    <a:pt x="3084" y="1953"/>
                  </a:lnTo>
                  <a:lnTo>
                    <a:pt x="2310" y="2334"/>
                  </a:lnTo>
                  <a:lnTo>
                    <a:pt x="2310" y="1393"/>
                  </a:lnTo>
                  <a:lnTo>
                    <a:pt x="3084" y="1012"/>
                  </a:lnTo>
                  <a:close/>
                  <a:moveTo>
                    <a:pt x="3084" y="3834"/>
                  </a:moveTo>
                  <a:lnTo>
                    <a:pt x="3084" y="5370"/>
                  </a:lnTo>
                  <a:lnTo>
                    <a:pt x="775" y="5370"/>
                  </a:lnTo>
                  <a:lnTo>
                    <a:pt x="775" y="3834"/>
                  </a:lnTo>
                  <a:close/>
                  <a:moveTo>
                    <a:pt x="3025" y="6132"/>
                  </a:moveTo>
                  <a:cubicBezTo>
                    <a:pt x="2840" y="6638"/>
                    <a:pt x="2385" y="6891"/>
                    <a:pt x="1931" y="6891"/>
                  </a:cubicBezTo>
                  <a:cubicBezTo>
                    <a:pt x="1477" y="6891"/>
                    <a:pt x="1025" y="6638"/>
                    <a:pt x="846" y="6132"/>
                  </a:cubicBezTo>
                  <a:close/>
                  <a:moveTo>
                    <a:pt x="392" y="1"/>
                  </a:moveTo>
                  <a:cubicBezTo>
                    <a:pt x="190" y="1"/>
                    <a:pt x="13" y="170"/>
                    <a:pt x="13" y="381"/>
                  </a:cubicBezTo>
                  <a:lnTo>
                    <a:pt x="13" y="2167"/>
                  </a:lnTo>
                  <a:cubicBezTo>
                    <a:pt x="13" y="2322"/>
                    <a:pt x="108" y="2453"/>
                    <a:pt x="227" y="2512"/>
                  </a:cubicBezTo>
                  <a:lnTo>
                    <a:pt x="1322" y="3060"/>
                  </a:lnTo>
                  <a:lnTo>
                    <a:pt x="405" y="3060"/>
                  </a:lnTo>
                  <a:cubicBezTo>
                    <a:pt x="191" y="3060"/>
                    <a:pt x="13" y="3239"/>
                    <a:pt x="13" y="3453"/>
                  </a:cubicBezTo>
                  <a:lnTo>
                    <a:pt x="13" y="5739"/>
                  </a:lnTo>
                  <a:cubicBezTo>
                    <a:pt x="1" y="6799"/>
                    <a:pt x="870" y="7668"/>
                    <a:pt x="1941" y="7668"/>
                  </a:cubicBezTo>
                  <a:cubicBezTo>
                    <a:pt x="2989" y="7668"/>
                    <a:pt x="3858" y="6799"/>
                    <a:pt x="3858" y="5739"/>
                  </a:cubicBezTo>
                  <a:lnTo>
                    <a:pt x="3858" y="3453"/>
                  </a:lnTo>
                  <a:cubicBezTo>
                    <a:pt x="3858" y="3239"/>
                    <a:pt x="3680" y="3060"/>
                    <a:pt x="3465" y="3060"/>
                  </a:cubicBezTo>
                  <a:lnTo>
                    <a:pt x="2549" y="3060"/>
                  </a:lnTo>
                  <a:lnTo>
                    <a:pt x="3644" y="2512"/>
                  </a:lnTo>
                  <a:cubicBezTo>
                    <a:pt x="3787" y="2453"/>
                    <a:pt x="3858" y="2322"/>
                    <a:pt x="3858" y="2167"/>
                  </a:cubicBezTo>
                  <a:lnTo>
                    <a:pt x="3858" y="381"/>
                  </a:lnTo>
                  <a:cubicBezTo>
                    <a:pt x="3858" y="170"/>
                    <a:pt x="3681" y="1"/>
                    <a:pt x="3484" y="1"/>
                  </a:cubicBezTo>
                  <a:cubicBezTo>
                    <a:pt x="3427" y="1"/>
                    <a:pt x="3367" y="15"/>
                    <a:pt x="3311" y="48"/>
                  </a:cubicBezTo>
                  <a:lnTo>
                    <a:pt x="1941" y="726"/>
                  </a:lnTo>
                  <a:lnTo>
                    <a:pt x="572" y="48"/>
                  </a:lnTo>
                  <a:cubicBezTo>
                    <a:pt x="513" y="15"/>
                    <a:pt x="451" y="1"/>
                    <a:pt x="3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5491327" y="2061177"/>
              <a:ext cx="111042" cy="222084"/>
            </a:xfrm>
            <a:custGeom>
              <a:rect b="b" l="l" r="r" t="t"/>
              <a:pathLst>
                <a:path extrusionOk="0" h="7668" w="3834">
                  <a:moveTo>
                    <a:pt x="762" y="1012"/>
                  </a:moveTo>
                  <a:lnTo>
                    <a:pt x="1536" y="1393"/>
                  </a:lnTo>
                  <a:lnTo>
                    <a:pt x="1536" y="2334"/>
                  </a:lnTo>
                  <a:lnTo>
                    <a:pt x="762" y="1953"/>
                  </a:lnTo>
                  <a:lnTo>
                    <a:pt x="762" y="1012"/>
                  </a:lnTo>
                  <a:close/>
                  <a:moveTo>
                    <a:pt x="3060" y="1012"/>
                  </a:moveTo>
                  <a:lnTo>
                    <a:pt x="3060" y="1953"/>
                  </a:lnTo>
                  <a:lnTo>
                    <a:pt x="2286" y="2334"/>
                  </a:lnTo>
                  <a:lnTo>
                    <a:pt x="2286" y="1393"/>
                  </a:lnTo>
                  <a:lnTo>
                    <a:pt x="3060" y="1012"/>
                  </a:lnTo>
                  <a:close/>
                  <a:moveTo>
                    <a:pt x="3060" y="3834"/>
                  </a:moveTo>
                  <a:lnTo>
                    <a:pt x="3060" y="5370"/>
                  </a:lnTo>
                  <a:lnTo>
                    <a:pt x="762" y="5370"/>
                  </a:lnTo>
                  <a:lnTo>
                    <a:pt x="762" y="3834"/>
                  </a:lnTo>
                  <a:close/>
                  <a:moveTo>
                    <a:pt x="3000" y="6132"/>
                  </a:moveTo>
                  <a:cubicBezTo>
                    <a:pt x="2816" y="6638"/>
                    <a:pt x="2363" y="6891"/>
                    <a:pt x="1912" y="6891"/>
                  </a:cubicBezTo>
                  <a:cubicBezTo>
                    <a:pt x="1462" y="6891"/>
                    <a:pt x="1012" y="6638"/>
                    <a:pt x="833" y="6132"/>
                  </a:cubicBezTo>
                  <a:close/>
                  <a:moveTo>
                    <a:pt x="374" y="1"/>
                  </a:moveTo>
                  <a:cubicBezTo>
                    <a:pt x="178" y="1"/>
                    <a:pt x="0" y="170"/>
                    <a:pt x="0" y="381"/>
                  </a:cubicBezTo>
                  <a:lnTo>
                    <a:pt x="0" y="2167"/>
                  </a:lnTo>
                  <a:cubicBezTo>
                    <a:pt x="0" y="2322"/>
                    <a:pt x="83" y="2453"/>
                    <a:pt x="202" y="2512"/>
                  </a:cubicBezTo>
                  <a:lnTo>
                    <a:pt x="1310" y="3060"/>
                  </a:lnTo>
                  <a:lnTo>
                    <a:pt x="381" y="3060"/>
                  </a:lnTo>
                  <a:cubicBezTo>
                    <a:pt x="179" y="3060"/>
                    <a:pt x="0" y="3239"/>
                    <a:pt x="0" y="3453"/>
                  </a:cubicBezTo>
                  <a:lnTo>
                    <a:pt x="0" y="5739"/>
                  </a:lnTo>
                  <a:cubicBezTo>
                    <a:pt x="0" y="6799"/>
                    <a:pt x="857" y="7668"/>
                    <a:pt x="1917" y="7668"/>
                  </a:cubicBezTo>
                  <a:cubicBezTo>
                    <a:pt x="2977" y="7668"/>
                    <a:pt x="3834" y="6799"/>
                    <a:pt x="3834" y="5739"/>
                  </a:cubicBezTo>
                  <a:lnTo>
                    <a:pt x="3834" y="3453"/>
                  </a:lnTo>
                  <a:cubicBezTo>
                    <a:pt x="3834" y="3239"/>
                    <a:pt x="3655" y="3060"/>
                    <a:pt x="3453" y="3060"/>
                  </a:cubicBezTo>
                  <a:lnTo>
                    <a:pt x="2524" y="3060"/>
                  </a:lnTo>
                  <a:lnTo>
                    <a:pt x="3631" y="2512"/>
                  </a:lnTo>
                  <a:cubicBezTo>
                    <a:pt x="3751" y="2453"/>
                    <a:pt x="3834" y="2322"/>
                    <a:pt x="3834" y="2167"/>
                  </a:cubicBezTo>
                  <a:lnTo>
                    <a:pt x="3834" y="381"/>
                  </a:lnTo>
                  <a:cubicBezTo>
                    <a:pt x="3834" y="170"/>
                    <a:pt x="3656" y="1"/>
                    <a:pt x="3460" y="1"/>
                  </a:cubicBezTo>
                  <a:cubicBezTo>
                    <a:pt x="3402" y="1"/>
                    <a:pt x="3343" y="15"/>
                    <a:pt x="3286" y="48"/>
                  </a:cubicBezTo>
                  <a:lnTo>
                    <a:pt x="1917" y="726"/>
                  </a:lnTo>
                  <a:lnTo>
                    <a:pt x="548" y="48"/>
                  </a:lnTo>
                  <a:cubicBezTo>
                    <a:pt x="491" y="15"/>
                    <a:pt x="432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5224061" y="2105460"/>
              <a:ext cx="378308" cy="333329"/>
            </a:xfrm>
            <a:custGeom>
              <a:rect b="b" l="l" r="r" t="t"/>
              <a:pathLst>
                <a:path extrusionOk="0" h="11509" w="13062">
                  <a:moveTo>
                    <a:pt x="7680" y="995"/>
                  </a:moveTo>
                  <a:lnTo>
                    <a:pt x="7680" y="1936"/>
                  </a:lnTo>
                  <a:lnTo>
                    <a:pt x="6906" y="2329"/>
                  </a:lnTo>
                  <a:lnTo>
                    <a:pt x="6906" y="1388"/>
                  </a:lnTo>
                  <a:lnTo>
                    <a:pt x="7680" y="995"/>
                  </a:lnTo>
                  <a:close/>
                  <a:moveTo>
                    <a:pt x="5370" y="1019"/>
                  </a:moveTo>
                  <a:lnTo>
                    <a:pt x="6144" y="1400"/>
                  </a:lnTo>
                  <a:lnTo>
                    <a:pt x="6144" y="2341"/>
                  </a:lnTo>
                  <a:lnTo>
                    <a:pt x="5370" y="1948"/>
                  </a:lnTo>
                  <a:lnTo>
                    <a:pt x="5370" y="1019"/>
                  </a:lnTo>
                  <a:close/>
                  <a:moveTo>
                    <a:pt x="7680" y="3841"/>
                  </a:moveTo>
                  <a:lnTo>
                    <a:pt x="7680" y="6139"/>
                  </a:lnTo>
                  <a:lnTo>
                    <a:pt x="5370" y="6139"/>
                  </a:lnTo>
                  <a:lnTo>
                    <a:pt x="5370" y="3841"/>
                  </a:lnTo>
                  <a:close/>
                  <a:moveTo>
                    <a:pt x="7680" y="6889"/>
                  </a:moveTo>
                  <a:lnTo>
                    <a:pt x="7680" y="7282"/>
                  </a:lnTo>
                  <a:cubicBezTo>
                    <a:pt x="7680" y="7925"/>
                    <a:pt x="7156" y="8425"/>
                    <a:pt x="6537" y="8425"/>
                  </a:cubicBezTo>
                  <a:cubicBezTo>
                    <a:pt x="5894" y="8425"/>
                    <a:pt x="5370" y="7925"/>
                    <a:pt x="5370" y="7282"/>
                  </a:cubicBezTo>
                  <a:lnTo>
                    <a:pt x="5370" y="6889"/>
                  </a:lnTo>
                  <a:close/>
                  <a:moveTo>
                    <a:pt x="12276" y="8437"/>
                  </a:moveTo>
                  <a:lnTo>
                    <a:pt x="12276" y="10735"/>
                  </a:lnTo>
                  <a:lnTo>
                    <a:pt x="763" y="10735"/>
                  </a:lnTo>
                  <a:lnTo>
                    <a:pt x="763" y="8437"/>
                  </a:lnTo>
                  <a:lnTo>
                    <a:pt x="4989" y="8437"/>
                  </a:lnTo>
                  <a:cubicBezTo>
                    <a:pt x="5376" y="8955"/>
                    <a:pt x="5951" y="9214"/>
                    <a:pt x="6524" y="9214"/>
                  </a:cubicBezTo>
                  <a:cubicBezTo>
                    <a:pt x="7097" y="9214"/>
                    <a:pt x="7668" y="8955"/>
                    <a:pt x="8049" y="8437"/>
                  </a:cubicBezTo>
                  <a:close/>
                  <a:moveTo>
                    <a:pt x="4993" y="1"/>
                  </a:moveTo>
                  <a:cubicBezTo>
                    <a:pt x="4789" y="1"/>
                    <a:pt x="4608" y="165"/>
                    <a:pt x="4608" y="388"/>
                  </a:cubicBezTo>
                  <a:lnTo>
                    <a:pt x="4608" y="2174"/>
                  </a:lnTo>
                  <a:cubicBezTo>
                    <a:pt x="4608" y="2329"/>
                    <a:pt x="4704" y="2460"/>
                    <a:pt x="4823" y="2519"/>
                  </a:cubicBezTo>
                  <a:lnTo>
                    <a:pt x="5918" y="3067"/>
                  </a:lnTo>
                  <a:lnTo>
                    <a:pt x="5001" y="3067"/>
                  </a:lnTo>
                  <a:cubicBezTo>
                    <a:pt x="4787" y="3067"/>
                    <a:pt x="4608" y="3246"/>
                    <a:pt x="4608" y="3460"/>
                  </a:cubicBezTo>
                  <a:cubicBezTo>
                    <a:pt x="4608" y="7663"/>
                    <a:pt x="4597" y="7413"/>
                    <a:pt x="4656" y="7663"/>
                  </a:cubicBezTo>
                  <a:lnTo>
                    <a:pt x="382" y="7663"/>
                  </a:lnTo>
                  <a:cubicBezTo>
                    <a:pt x="179" y="7663"/>
                    <a:pt x="1" y="7841"/>
                    <a:pt x="1" y="8056"/>
                  </a:cubicBezTo>
                  <a:lnTo>
                    <a:pt x="1" y="11116"/>
                  </a:lnTo>
                  <a:cubicBezTo>
                    <a:pt x="1" y="11330"/>
                    <a:pt x="179" y="11509"/>
                    <a:pt x="382" y="11509"/>
                  </a:cubicBezTo>
                  <a:lnTo>
                    <a:pt x="12681" y="11509"/>
                  </a:lnTo>
                  <a:cubicBezTo>
                    <a:pt x="12883" y="11509"/>
                    <a:pt x="13062" y="11330"/>
                    <a:pt x="13062" y="11116"/>
                  </a:cubicBezTo>
                  <a:lnTo>
                    <a:pt x="13062" y="8056"/>
                  </a:lnTo>
                  <a:cubicBezTo>
                    <a:pt x="13062" y="7829"/>
                    <a:pt x="12883" y="7663"/>
                    <a:pt x="12681" y="7663"/>
                  </a:cubicBezTo>
                  <a:lnTo>
                    <a:pt x="8407" y="7663"/>
                  </a:lnTo>
                  <a:cubicBezTo>
                    <a:pt x="8466" y="7413"/>
                    <a:pt x="8454" y="7639"/>
                    <a:pt x="8454" y="3460"/>
                  </a:cubicBezTo>
                  <a:cubicBezTo>
                    <a:pt x="8454" y="3246"/>
                    <a:pt x="8276" y="3067"/>
                    <a:pt x="8061" y="3067"/>
                  </a:cubicBezTo>
                  <a:lnTo>
                    <a:pt x="7144" y="3067"/>
                  </a:lnTo>
                  <a:lnTo>
                    <a:pt x="8240" y="2519"/>
                  </a:lnTo>
                  <a:cubicBezTo>
                    <a:pt x="8383" y="2460"/>
                    <a:pt x="8454" y="2329"/>
                    <a:pt x="8454" y="2174"/>
                  </a:cubicBezTo>
                  <a:lnTo>
                    <a:pt x="8454" y="388"/>
                  </a:lnTo>
                  <a:cubicBezTo>
                    <a:pt x="8454" y="165"/>
                    <a:pt x="8273" y="1"/>
                    <a:pt x="8075" y="1"/>
                  </a:cubicBezTo>
                  <a:cubicBezTo>
                    <a:pt x="8019" y="1"/>
                    <a:pt x="7962" y="14"/>
                    <a:pt x="7906" y="43"/>
                  </a:cubicBezTo>
                  <a:lnTo>
                    <a:pt x="6537" y="733"/>
                  </a:lnTo>
                  <a:lnTo>
                    <a:pt x="5168" y="43"/>
                  </a:lnTo>
                  <a:cubicBezTo>
                    <a:pt x="5110" y="14"/>
                    <a:pt x="5051" y="1"/>
                    <a:pt x="49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5269243" y="2371858"/>
              <a:ext cx="88307" cy="22446"/>
            </a:xfrm>
            <a:custGeom>
              <a:rect b="b" l="l" r="r" t="t"/>
              <a:pathLst>
                <a:path extrusionOk="0" h="775" w="3049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596"/>
                    <a:pt x="179" y="775"/>
                    <a:pt x="393" y="775"/>
                  </a:cubicBezTo>
                  <a:lnTo>
                    <a:pt x="2667" y="775"/>
                  </a:lnTo>
                  <a:cubicBezTo>
                    <a:pt x="2870" y="775"/>
                    <a:pt x="3048" y="596"/>
                    <a:pt x="3048" y="394"/>
                  </a:cubicBezTo>
                  <a:cubicBezTo>
                    <a:pt x="3048" y="167"/>
                    <a:pt x="2870" y="1"/>
                    <a:pt x="2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5446493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596" y="775"/>
                    <a:pt x="774" y="608"/>
                    <a:pt x="774" y="382"/>
                  </a:cubicBezTo>
                  <a:cubicBezTo>
                    <a:pt x="774" y="179"/>
                    <a:pt x="596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5490980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81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81" y="775"/>
                  </a:cubicBezTo>
                  <a:cubicBezTo>
                    <a:pt x="607" y="775"/>
                    <a:pt x="774" y="608"/>
                    <a:pt x="774" y="382"/>
                  </a:cubicBezTo>
                  <a:cubicBezTo>
                    <a:pt x="774" y="179"/>
                    <a:pt x="595" y="1"/>
                    <a:pt x="3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5535119" y="2371510"/>
              <a:ext cx="22446" cy="22446"/>
            </a:xfrm>
            <a:custGeom>
              <a:rect b="b" l="l" r="r" t="t"/>
              <a:pathLst>
                <a:path extrusionOk="0" h="775" w="775">
                  <a:moveTo>
                    <a:pt x="393" y="1"/>
                  </a:moveTo>
                  <a:cubicBezTo>
                    <a:pt x="179" y="1"/>
                    <a:pt x="0" y="179"/>
                    <a:pt x="0" y="382"/>
                  </a:cubicBezTo>
                  <a:cubicBezTo>
                    <a:pt x="0" y="596"/>
                    <a:pt x="179" y="775"/>
                    <a:pt x="393" y="775"/>
                  </a:cubicBezTo>
                  <a:cubicBezTo>
                    <a:pt x="595" y="775"/>
                    <a:pt x="774" y="608"/>
                    <a:pt x="774" y="382"/>
                  </a:cubicBezTo>
                  <a:cubicBezTo>
                    <a:pt x="774" y="179"/>
                    <a:pt x="595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lt1"/>
                </a:highlight>
              </a:endParaRPr>
            </a:p>
          </p:txBody>
        </p:sp>
      </p:grpSp>
      <p:sp>
        <p:nvSpPr>
          <p:cNvPr id="352" name="Google Shape;352;p32"/>
          <p:cNvSpPr txBox="1"/>
          <p:nvPr/>
        </p:nvSpPr>
        <p:spPr>
          <a:xfrm>
            <a:off x="2003250" y="2194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GoldenEye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3" name="Google Shape;353;p32"/>
          <p:cNvSpPr txBox="1"/>
          <p:nvPr/>
        </p:nvSpPr>
        <p:spPr>
          <a:xfrm>
            <a:off x="2003250" y="2956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Hulk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2003250" y="3718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SlowLoris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508450" y="2194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Sockstress</a:t>
            </a: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5508450" y="2956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Targa3</a:t>
            </a:r>
            <a:endParaRPr sz="2400">
              <a:solidFill>
                <a:schemeClr val="lt1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5508450" y="371842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pace Grotesk"/>
                <a:ea typeface="Space Grotesk"/>
                <a:cs typeface="Space Grotesk"/>
                <a:sym typeface="Space Grotesk"/>
              </a:rPr>
              <a:t>hping3</a:t>
            </a:r>
            <a:endParaRPr b="1"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ybercrime Minitheme by Slidesgo">
  <a:themeElements>
    <a:clrScheme name="Simple Light">
      <a:dk1>
        <a:srgbClr val="000000"/>
      </a:dk1>
      <a:lt1>
        <a:srgbClr val="FFFFFF"/>
      </a:lt1>
      <a:dk2>
        <a:srgbClr val="31023C"/>
      </a:dk2>
      <a:lt2>
        <a:srgbClr val="76006A"/>
      </a:lt2>
      <a:accent1>
        <a:srgbClr val="FF664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